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335" r:id="rId5"/>
    <p:sldId id="337" r:id="rId6"/>
    <p:sldId id="338" r:id="rId7"/>
    <p:sldId id="339" r:id="rId8"/>
    <p:sldId id="340" r:id="rId9"/>
    <p:sldId id="341" r:id="rId10"/>
    <p:sldId id="342" r:id="rId11"/>
    <p:sldId id="343" r:id="rId12"/>
    <p:sldId id="344" r:id="rId13"/>
    <p:sldId id="346" r:id="rId14"/>
    <p:sldId id="347" r:id="rId15"/>
    <p:sldId id="350" r:id="rId16"/>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Notes" id="{76E48E6F-D579-4930-A93B-E5B0757C212C}">
          <p14:sldIdLst/>
        </p14:section>
        <p14:section name="Mid-Point Review Viva" id="{2968AF28-8455-4EA0-B42E-304C831E2B15}">
          <p14:sldIdLst>
            <p14:sldId id="335"/>
            <p14:sldId id="337"/>
            <p14:sldId id="338"/>
            <p14:sldId id="339"/>
            <p14:sldId id="340"/>
            <p14:sldId id="341"/>
            <p14:sldId id="342"/>
            <p14:sldId id="343"/>
            <p14:sldId id="344"/>
            <p14:sldId id="346"/>
            <p14:sldId id="347"/>
            <p14:sldId id="350"/>
          </p14:sldIdLst>
        </p14:section>
        <p14:section name="Template" id="{B85B6D17-6216-49DE-98C7-372AC8087A7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1664B7-C814-9A4D-B495-A819412CA96F}" v="31" dt="2025-11-20T10:53:18.9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56" y="9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3DD35D-9765-4E5F-95CE-DA45F3637BF5}" type="doc">
      <dgm:prSet loTypeId="urn:microsoft.com/office/officeart/2016/7/layout/RoundedRectangleTimeline#2" loCatId="other" qsTypeId="urn:microsoft.com/office/officeart/2005/8/quickstyle/simple1" qsCatId="simple" csTypeId="urn:microsoft.com/office/officeart/2005/8/colors/colorful5" csCatId="colorful" phldr="1"/>
      <dgm:spPr/>
      <dgm:t>
        <a:bodyPr rtlCol="0"/>
        <a:lstStyle/>
        <a:p>
          <a:pPr rtl="0"/>
          <a:endParaRPr lang="en-GB"/>
        </a:p>
      </dgm:t>
    </dgm:pt>
    <dgm:pt modelId="{25E771E7-8CF7-4491-9507-55BFE693DC7B}">
      <dgm:prSet phldrT="[Text]"/>
      <dgm:spPr>
        <a:solidFill>
          <a:schemeClr val="accent1"/>
        </a:solidFill>
        <a:ln w="25400">
          <a:noFill/>
        </a:ln>
      </dgm:spPr>
      <dgm:t>
        <a:bodyPr rtlCol="0"/>
        <a:lstStyle/>
        <a:p>
          <a:pPr rtl="0"/>
          <a:r>
            <a:rPr lang="en-GB">
              <a:solidFill>
                <a:schemeClr val="bg1"/>
              </a:solidFill>
            </a:rPr>
            <a:t>October 2024</a:t>
          </a:r>
        </a:p>
      </dgm:t>
    </dgm:pt>
    <dgm:pt modelId="{D34FC0B2-1D9D-47C1-B680-27EF2E97D428}" type="parTrans" cxnId="{E01FE584-0925-4BC0-9383-A1E85DE458FD}">
      <dgm:prSet/>
      <dgm:spPr/>
      <dgm:t>
        <a:bodyPr rtlCol="0"/>
        <a:lstStyle/>
        <a:p>
          <a:pPr rtl="0"/>
          <a:endParaRPr lang="en-GB"/>
        </a:p>
      </dgm:t>
    </dgm:pt>
    <dgm:pt modelId="{B3CFB133-9C4F-4A0A-888D-0CEC78FFDFFC}" type="sibTrans" cxnId="{E01FE584-0925-4BC0-9383-A1E85DE458FD}">
      <dgm:prSet/>
      <dgm:spPr/>
      <dgm:t>
        <a:bodyPr rtlCol="0"/>
        <a:lstStyle/>
        <a:p>
          <a:pPr rtl="0"/>
          <a:endParaRPr lang="en-GB"/>
        </a:p>
      </dgm:t>
    </dgm:pt>
    <dgm:pt modelId="{EB81D1D4-3A06-49A6-9CBB-2A11D66B1783}">
      <dgm:prSet phldrT="[Text]" custT="1"/>
      <dgm:spPr/>
      <dgm:t>
        <a:bodyPr rtlCol="0"/>
        <a:lstStyle/>
        <a:p>
          <a:pPr rtl="0">
            <a:buFont typeface="Arial" panose="020B0604020202020204" pitchFamily="34" charset="0"/>
            <a:buChar char="•"/>
          </a:pPr>
          <a:r>
            <a:rPr lang="en-GB" sz="1400" b="0" i="0"/>
            <a:t>Project pitch. </a:t>
          </a:r>
        </a:p>
        <a:p>
          <a:pPr rtl="0">
            <a:buFont typeface="Arial" panose="020B0604020202020204" pitchFamily="34" charset="0"/>
            <a:buChar char="•"/>
          </a:pPr>
          <a:r>
            <a:rPr lang="en-GB" sz="1400" b="0" i="0"/>
            <a:t>Initial meetings. </a:t>
          </a:r>
        </a:p>
        <a:p>
          <a:pPr rtl="0">
            <a:buFont typeface="Arial" panose="020B0604020202020204" pitchFamily="34" charset="0"/>
            <a:buChar char="•"/>
          </a:pPr>
          <a:r>
            <a:rPr lang="en-GB" sz="1400" b="0" i="0"/>
            <a:t>Ethics.</a:t>
          </a:r>
        </a:p>
        <a:p>
          <a:pPr rtl="0">
            <a:buFont typeface="Arial" panose="020B0604020202020204" pitchFamily="34" charset="0"/>
            <a:buChar char="•"/>
          </a:pPr>
          <a:r>
            <a:rPr lang="en-GB" sz="1400" b="0" i="0"/>
            <a:t>Begin literature review.</a:t>
          </a:r>
          <a:endParaRPr lang="en-GB" sz="1400"/>
        </a:p>
      </dgm:t>
    </dgm:pt>
    <dgm:pt modelId="{721F31C1-C769-40A8-9C34-A74470BAB532}" type="parTrans" cxnId="{5E008CC8-B8C6-4B46-94B0-C60406121E38}">
      <dgm:prSet/>
      <dgm:spPr/>
      <dgm:t>
        <a:bodyPr rtlCol="0"/>
        <a:lstStyle/>
        <a:p>
          <a:pPr rtl="0"/>
          <a:endParaRPr lang="en-GB"/>
        </a:p>
      </dgm:t>
    </dgm:pt>
    <dgm:pt modelId="{0519A5BA-BBEC-4C39-9FFD-05D4C020199E}" type="sibTrans" cxnId="{5E008CC8-B8C6-4B46-94B0-C60406121E38}">
      <dgm:prSet/>
      <dgm:spPr/>
      <dgm:t>
        <a:bodyPr rtlCol="0"/>
        <a:lstStyle/>
        <a:p>
          <a:pPr rtl="0"/>
          <a:endParaRPr lang="en-GB"/>
        </a:p>
      </dgm:t>
    </dgm:pt>
    <dgm:pt modelId="{D76BB3CF-DF5A-41FB-B6A4-25743CF1642F}">
      <dgm:prSet phldrT="[Text]"/>
      <dgm:spPr>
        <a:solidFill>
          <a:schemeClr val="accent1">
            <a:lumMod val="40000"/>
            <a:lumOff val="60000"/>
          </a:schemeClr>
        </a:solidFill>
        <a:ln w="25400">
          <a:noFill/>
        </a:ln>
      </dgm:spPr>
      <dgm:t>
        <a:bodyPr rtlCol="0"/>
        <a:lstStyle/>
        <a:p>
          <a:pPr rtl="0"/>
          <a:r>
            <a:rPr lang="en-GB">
              <a:solidFill>
                <a:schemeClr val="bg1"/>
              </a:solidFill>
            </a:rPr>
            <a:t>November 2024</a:t>
          </a:r>
        </a:p>
      </dgm:t>
    </dgm:pt>
    <dgm:pt modelId="{5DD1E055-F36A-4363-9BA1-453D18F6AA18}" type="parTrans" cxnId="{8422E397-A2A7-4656-BDD0-A5DEE35EA0FC}">
      <dgm:prSet/>
      <dgm:spPr/>
      <dgm:t>
        <a:bodyPr rtlCol="0"/>
        <a:lstStyle/>
        <a:p>
          <a:pPr rtl="0"/>
          <a:endParaRPr lang="en-GB"/>
        </a:p>
      </dgm:t>
    </dgm:pt>
    <dgm:pt modelId="{24234FDB-132A-43EF-B90D-1D285BFF51D4}" type="sibTrans" cxnId="{8422E397-A2A7-4656-BDD0-A5DEE35EA0FC}">
      <dgm:prSet/>
      <dgm:spPr/>
      <dgm:t>
        <a:bodyPr rtlCol="0"/>
        <a:lstStyle/>
        <a:p>
          <a:pPr rtl="0"/>
          <a:endParaRPr lang="en-GB"/>
        </a:p>
      </dgm:t>
    </dgm:pt>
    <dgm:pt modelId="{3F378E98-4217-47A9-8134-DE6C3ABFE041}">
      <dgm:prSet phldrT="[Text]" custT="1"/>
      <dgm:spPr/>
      <dgm:t>
        <a:bodyPr rtlCol="0"/>
        <a:lstStyle/>
        <a:p>
          <a:pPr rtl="0">
            <a:buFont typeface="Arial" panose="020B0604020202020204" pitchFamily="34" charset="0"/>
            <a:buChar char="•"/>
          </a:pPr>
          <a:r>
            <a:rPr lang="en-GB" sz="1400" b="0" i="0"/>
            <a:t>Work through the literature review. </a:t>
          </a:r>
        </a:p>
        <a:p>
          <a:pPr rtl="0">
            <a:buFont typeface="Arial" panose="020B0604020202020204" pitchFamily="34" charset="0"/>
            <a:buChar char="•"/>
          </a:pPr>
          <a:r>
            <a:rPr lang="en-GB" sz="1400" b="0" i="0"/>
            <a:t>Begin to prep for the mid-point viva. </a:t>
          </a:r>
          <a:endParaRPr lang="en-GB" sz="1400"/>
        </a:p>
      </dgm:t>
    </dgm:pt>
    <dgm:pt modelId="{48653CFB-283F-4824-B87B-943F5C5E7841}" type="parTrans" cxnId="{E2F6ED9C-E6CA-4E7F-B747-37A284E29D24}">
      <dgm:prSet/>
      <dgm:spPr/>
      <dgm:t>
        <a:bodyPr rtlCol="0"/>
        <a:lstStyle/>
        <a:p>
          <a:pPr rtl="0"/>
          <a:endParaRPr lang="en-GB"/>
        </a:p>
      </dgm:t>
    </dgm:pt>
    <dgm:pt modelId="{0638CE31-017E-4421-AF9D-A58647C395DF}" type="sibTrans" cxnId="{E2F6ED9C-E6CA-4E7F-B747-37A284E29D24}">
      <dgm:prSet/>
      <dgm:spPr/>
      <dgm:t>
        <a:bodyPr rtlCol="0"/>
        <a:lstStyle/>
        <a:p>
          <a:pPr rtl="0"/>
          <a:endParaRPr lang="en-GB"/>
        </a:p>
      </dgm:t>
    </dgm:pt>
    <dgm:pt modelId="{8F3B4B19-33F4-47AC-BE4E-B66181ED98B4}">
      <dgm:prSet phldrT="[Text]"/>
      <dgm:spPr>
        <a:solidFill>
          <a:schemeClr val="accent3"/>
        </a:solidFill>
        <a:ln w="25400">
          <a:noFill/>
        </a:ln>
      </dgm:spPr>
      <dgm:t>
        <a:bodyPr rtlCol="0"/>
        <a:lstStyle/>
        <a:p>
          <a:pPr rtl="0"/>
          <a:r>
            <a:rPr lang="en-GB">
              <a:solidFill>
                <a:schemeClr val="bg1"/>
              </a:solidFill>
            </a:rPr>
            <a:t>December 2024</a:t>
          </a:r>
        </a:p>
      </dgm:t>
    </dgm:pt>
    <dgm:pt modelId="{D56FE0BA-AE10-413D-B7E3-CD20C3731D50}" type="parTrans" cxnId="{E9FED118-8FC1-46A3-BD00-F94098ECD6A4}">
      <dgm:prSet/>
      <dgm:spPr/>
      <dgm:t>
        <a:bodyPr rtlCol="0"/>
        <a:lstStyle/>
        <a:p>
          <a:pPr rtl="0"/>
          <a:endParaRPr lang="en-GB"/>
        </a:p>
      </dgm:t>
    </dgm:pt>
    <dgm:pt modelId="{2C34AF2B-9D07-4B75-9E74-1C680AB14CF6}" type="sibTrans" cxnId="{E9FED118-8FC1-46A3-BD00-F94098ECD6A4}">
      <dgm:prSet/>
      <dgm:spPr/>
      <dgm:t>
        <a:bodyPr rtlCol="0"/>
        <a:lstStyle/>
        <a:p>
          <a:pPr rtl="0"/>
          <a:endParaRPr lang="en-GB"/>
        </a:p>
      </dgm:t>
    </dgm:pt>
    <dgm:pt modelId="{0AFF4C1B-302C-42EF-B59F-97CDC2799D17}">
      <dgm:prSet phldrT="[Text]" custT="1"/>
      <dgm:spPr/>
      <dgm:t>
        <a:bodyPr rtlCol="0"/>
        <a:lstStyle/>
        <a:p>
          <a:pPr rtl="0">
            <a:buFont typeface="Arial" panose="020B0604020202020204" pitchFamily="34" charset="0"/>
            <a:buChar char="•"/>
          </a:pPr>
          <a:r>
            <a:rPr lang="en-GB" sz="1400" b="0" i="0"/>
            <a:t>Move project into the development phase.</a:t>
          </a:r>
        </a:p>
        <a:p>
          <a:pPr rtl="0">
            <a:buFont typeface="Arial" panose="020B0604020202020204" pitchFamily="34" charset="0"/>
            <a:buChar char="•"/>
          </a:pPr>
          <a:r>
            <a:rPr lang="en-GB" sz="1400" b="0" i="0"/>
            <a:t>Write up initial test plan.  </a:t>
          </a:r>
          <a:endParaRPr lang="en-GB" sz="1400"/>
        </a:p>
      </dgm:t>
    </dgm:pt>
    <dgm:pt modelId="{0EBE8459-BB53-4FEB-9003-4D3795F4559C}" type="parTrans" cxnId="{C23B5F60-F074-45B8-BB09-18AD4152539D}">
      <dgm:prSet/>
      <dgm:spPr/>
      <dgm:t>
        <a:bodyPr rtlCol="0"/>
        <a:lstStyle/>
        <a:p>
          <a:pPr rtl="0"/>
          <a:endParaRPr lang="en-GB"/>
        </a:p>
      </dgm:t>
    </dgm:pt>
    <dgm:pt modelId="{6755B5A7-26F9-4D2F-8EA9-DCC4A05B07D9}" type="sibTrans" cxnId="{C23B5F60-F074-45B8-BB09-18AD4152539D}">
      <dgm:prSet/>
      <dgm:spPr/>
      <dgm:t>
        <a:bodyPr rtlCol="0"/>
        <a:lstStyle/>
        <a:p>
          <a:pPr rtl="0"/>
          <a:endParaRPr lang="en-GB"/>
        </a:p>
      </dgm:t>
    </dgm:pt>
    <dgm:pt modelId="{80CB43E4-C30F-4DCA-A3E9-D12FA78CE0FB}">
      <dgm:prSet/>
      <dgm:spPr>
        <a:solidFill>
          <a:schemeClr val="accent3">
            <a:lumMod val="40000"/>
            <a:lumOff val="60000"/>
          </a:schemeClr>
        </a:solidFill>
        <a:ln w="25400">
          <a:noFill/>
        </a:ln>
      </dgm:spPr>
      <dgm:t>
        <a:bodyPr rtlCol="0"/>
        <a:lstStyle/>
        <a:p>
          <a:pPr rtl="0"/>
          <a:r>
            <a:rPr lang="en-GB">
              <a:solidFill>
                <a:schemeClr val="bg1"/>
              </a:solidFill>
            </a:rPr>
            <a:t>January 2025</a:t>
          </a:r>
        </a:p>
      </dgm:t>
    </dgm:pt>
    <dgm:pt modelId="{22BA2624-35EA-49E9-BC2A-8019555F56F6}" type="sibTrans" cxnId="{E3C761DA-B59A-4658-B3C8-B73D008958C7}">
      <dgm:prSet/>
      <dgm:spPr/>
      <dgm:t>
        <a:bodyPr rtlCol="0"/>
        <a:lstStyle/>
        <a:p>
          <a:pPr rtl="0"/>
          <a:endParaRPr lang="en-GB"/>
        </a:p>
      </dgm:t>
    </dgm:pt>
    <dgm:pt modelId="{662CF9D0-9536-4AC8-90CC-1A9C062F4327}" type="parTrans" cxnId="{E3C761DA-B59A-4658-B3C8-B73D008958C7}">
      <dgm:prSet/>
      <dgm:spPr/>
      <dgm:t>
        <a:bodyPr rtlCol="0"/>
        <a:lstStyle/>
        <a:p>
          <a:pPr rtl="0"/>
          <a:endParaRPr lang="en-GB"/>
        </a:p>
      </dgm:t>
    </dgm:pt>
    <dgm:pt modelId="{6C230327-1904-47CB-BB1D-FD9D9F4A90BF}">
      <dgm:prSet/>
      <dgm:spPr>
        <a:solidFill>
          <a:schemeClr val="tx1">
            <a:lumMod val="85000"/>
          </a:schemeClr>
        </a:solidFill>
        <a:ln w="25400">
          <a:noFill/>
        </a:ln>
      </dgm:spPr>
      <dgm:t>
        <a:bodyPr rtlCol="0"/>
        <a:lstStyle/>
        <a:p>
          <a:pPr rtl="0"/>
          <a:r>
            <a:rPr lang="en-GB">
              <a:solidFill>
                <a:schemeClr val="bg1"/>
              </a:solidFill>
            </a:rPr>
            <a:t>February 2025</a:t>
          </a:r>
        </a:p>
      </dgm:t>
    </dgm:pt>
    <dgm:pt modelId="{383C96B1-5630-4111-BDC2-DC9415E1D3B9}" type="sibTrans" cxnId="{DF2D3747-AF1D-43CC-ACD2-1C81B945A006}">
      <dgm:prSet/>
      <dgm:spPr/>
      <dgm:t>
        <a:bodyPr rtlCol="0"/>
        <a:lstStyle/>
        <a:p>
          <a:pPr rtl="0"/>
          <a:endParaRPr lang="en-GB"/>
        </a:p>
      </dgm:t>
    </dgm:pt>
    <dgm:pt modelId="{F5865BF2-099D-45F3-9F9F-E9048C52D1A9}" type="parTrans" cxnId="{DF2D3747-AF1D-43CC-ACD2-1C81B945A006}">
      <dgm:prSet/>
      <dgm:spPr/>
      <dgm:t>
        <a:bodyPr rtlCol="0"/>
        <a:lstStyle/>
        <a:p>
          <a:pPr rtl="0"/>
          <a:endParaRPr lang="en-GB"/>
        </a:p>
      </dgm:t>
    </dgm:pt>
    <dgm:pt modelId="{E7DB8C28-3728-493B-A3D7-1FE9EFE7E4C2}">
      <dgm:prSet custT="1"/>
      <dgm:spPr/>
      <dgm:t>
        <a:bodyPr rtlCol="0"/>
        <a:lstStyle/>
        <a:p>
          <a:pPr rtl="0">
            <a:buFont typeface="Arial" panose="020B0604020202020204" pitchFamily="34" charset="0"/>
            <a:buChar char="•"/>
          </a:pPr>
          <a:r>
            <a:rPr lang="en-GB" sz="1400" b="0" i="0"/>
            <a:t>Finalise development. </a:t>
          </a:r>
        </a:p>
        <a:p>
          <a:pPr rtl="0">
            <a:buFont typeface="Arial" panose="020B0604020202020204" pitchFamily="34" charset="0"/>
            <a:buChar char="•"/>
          </a:pPr>
          <a:r>
            <a:rPr lang="en-GB" sz="1400" b="0" i="0"/>
            <a:t>Begin testing phase.</a:t>
          </a:r>
        </a:p>
        <a:p>
          <a:pPr rtl="0">
            <a:buFont typeface="Arial" panose="020B0604020202020204" pitchFamily="34" charset="0"/>
            <a:buChar char="•"/>
          </a:pPr>
          <a:r>
            <a:rPr lang="en-GB" sz="1400" b="0" i="0"/>
            <a:t>Conduct experiment. </a:t>
          </a:r>
        </a:p>
        <a:p>
          <a:pPr rtl="0">
            <a:buFont typeface="Arial" panose="020B0604020202020204" pitchFamily="34" charset="0"/>
            <a:buChar char="•"/>
          </a:pPr>
          <a:r>
            <a:rPr lang="en-GB" sz="1400" b="0" i="0"/>
            <a:t>Gather data and evaluate.  </a:t>
          </a:r>
          <a:endParaRPr lang="en-GB" sz="1400"/>
        </a:p>
      </dgm:t>
    </dgm:pt>
    <dgm:pt modelId="{86C82348-62AC-47C0-A4F1-60BF58B70325}" type="parTrans" cxnId="{5D5F46B2-925E-4A4E-A867-A220894EC4FD}">
      <dgm:prSet/>
      <dgm:spPr/>
      <dgm:t>
        <a:bodyPr rtlCol="0"/>
        <a:lstStyle/>
        <a:p>
          <a:pPr rtl="0"/>
          <a:endParaRPr lang="en-GB"/>
        </a:p>
      </dgm:t>
    </dgm:pt>
    <dgm:pt modelId="{5399BFCE-FDB4-4666-81C7-DC36EB3DA553}" type="sibTrans" cxnId="{5D5F46B2-925E-4A4E-A867-A220894EC4FD}">
      <dgm:prSet/>
      <dgm:spPr/>
      <dgm:t>
        <a:bodyPr rtlCol="0"/>
        <a:lstStyle/>
        <a:p>
          <a:pPr rtl="0"/>
          <a:endParaRPr lang="en-GB"/>
        </a:p>
      </dgm:t>
    </dgm:pt>
    <dgm:pt modelId="{3AA5C518-6101-47DE-A504-F7F8D31BAC0F}">
      <dgm:prSet custT="1"/>
      <dgm:spPr/>
      <dgm:t>
        <a:bodyPr rtlCol="0"/>
        <a:lstStyle/>
        <a:p>
          <a:pPr rtl="0">
            <a:buFont typeface="Arial" panose="020B0604020202020204" pitchFamily="34" charset="0"/>
            <a:buChar char="•"/>
          </a:pPr>
          <a:r>
            <a:rPr lang="en-GB" sz="1400" b="0" i="0"/>
            <a:t>Final write up. </a:t>
          </a:r>
        </a:p>
        <a:p>
          <a:pPr rtl="0">
            <a:buFont typeface="Arial" panose="020B0604020202020204" pitchFamily="34" charset="0"/>
            <a:buChar char="•"/>
          </a:pPr>
          <a:r>
            <a:rPr lang="en-GB" sz="1400"/>
            <a:t>Artefact polish. </a:t>
          </a:r>
        </a:p>
        <a:p>
          <a:pPr rtl="0">
            <a:buFont typeface="Arial" panose="020B0604020202020204" pitchFamily="34" charset="0"/>
            <a:buChar char="•"/>
          </a:pPr>
          <a:r>
            <a:rPr lang="en-GB" sz="1400"/>
            <a:t>Submit entire project.</a:t>
          </a:r>
        </a:p>
        <a:p>
          <a:pPr rtl="0">
            <a:buFont typeface="Arial" panose="020B0604020202020204" pitchFamily="34" charset="0"/>
            <a:buChar char="•"/>
          </a:pPr>
          <a:r>
            <a:rPr lang="en-GB" sz="1400"/>
            <a:t>Begin to prep for the final viva. </a:t>
          </a:r>
        </a:p>
      </dgm:t>
    </dgm:pt>
    <dgm:pt modelId="{C33DEA67-DC41-4FD7-BAF1-1EBBE63C3B81}" type="parTrans" cxnId="{3A57B4D5-27C4-4372-954B-03F42D8D5B74}">
      <dgm:prSet/>
      <dgm:spPr/>
      <dgm:t>
        <a:bodyPr rtlCol="0"/>
        <a:lstStyle/>
        <a:p>
          <a:pPr rtl="0"/>
          <a:endParaRPr lang="en-GB"/>
        </a:p>
      </dgm:t>
    </dgm:pt>
    <dgm:pt modelId="{84ADADB6-F501-44B3-B426-011C7C46A020}" type="sibTrans" cxnId="{3A57B4D5-27C4-4372-954B-03F42D8D5B74}">
      <dgm:prSet/>
      <dgm:spPr/>
      <dgm:t>
        <a:bodyPr rtlCol="0"/>
        <a:lstStyle/>
        <a:p>
          <a:pPr rtl="0"/>
          <a:endParaRPr lang="en-GB"/>
        </a:p>
      </dgm:t>
    </dgm:pt>
    <dgm:pt modelId="{0F55FDB2-B9BF-4354-B160-8090E1B312DC}">
      <dgm:prSet custT="1"/>
      <dgm:spPr>
        <a:solidFill>
          <a:schemeClr val="accent2"/>
        </a:solidFill>
      </dgm:spPr>
      <dgm:t>
        <a:bodyPr rtlCol="0"/>
        <a:lstStyle/>
        <a:p>
          <a:pPr rtl="0">
            <a:buFont typeface="Arial" panose="020B0604020202020204" pitchFamily="34" charset="0"/>
            <a:buChar char="•"/>
          </a:pPr>
          <a:r>
            <a:rPr lang="en-GB" sz="1800"/>
            <a:t>March 2025</a:t>
          </a:r>
        </a:p>
      </dgm:t>
    </dgm:pt>
    <dgm:pt modelId="{9997344B-3407-4946-97A6-11A6E7A0035C}" type="parTrans" cxnId="{7625FE7D-9BE5-4CE7-B481-419DAC52C2C9}">
      <dgm:prSet/>
      <dgm:spPr/>
      <dgm:t>
        <a:bodyPr/>
        <a:lstStyle/>
        <a:p>
          <a:endParaRPr lang="en-GB"/>
        </a:p>
      </dgm:t>
    </dgm:pt>
    <dgm:pt modelId="{CF32A2C5-014C-4C07-8DD0-28049BD4DBC5}" type="sibTrans" cxnId="{7625FE7D-9BE5-4CE7-B481-419DAC52C2C9}">
      <dgm:prSet/>
      <dgm:spPr/>
      <dgm:t>
        <a:bodyPr/>
        <a:lstStyle/>
        <a:p>
          <a:endParaRPr lang="en-GB"/>
        </a:p>
      </dgm:t>
    </dgm:pt>
    <dgm:pt modelId="{BCD53AF5-ECDE-433B-B381-8E2751C2D71D}">
      <dgm:prSet custT="1"/>
      <dgm:spPr/>
      <dgm:t>
        <a:bodyPr rtlCol="0"/>
        <a:lstStyle/>
        <a:p>
          <a:pPr rtl="0">
            <a:buFont typeface="Arial" panose="020B0604020202020204" pitchFamily="34" charset="0"/>
            <a:buChar char="•"/>
          </a:pPr>
          <a:r>
            <a:rPr lang="en-GB" sz="1400"/>
            <a:t>Present final Viva. </a:t>
          </a:r>
        </a:p>
      </dgm:t>
    </dgm:pt>
    <dgm:pt modelId="{9EFEC9F9-3DE8-49ED-9BA0-AE993336A486}" type="parTrans" cxnId="{7DDAB484-1FD9-4296-9880-5879925E3F36}">
      <dgm:prSet/>
      <dgm:spPr/>
      <dgm:t>
        <a:bodyPr/>
        <a:lstStyle/>
        <a:p>
          <a:endParaRPr lang="en-GB"/>
        </a:p>
      </dgm:t>
    </dgm:pt>
    <dgm:pt modelId="{4962AB78-EE80-4DEE-A45C-ED23ABA319AE}" type="sibTrans" cxnId="{7DDAB484-1FD9-4296-9880-5879925E3F36}">
      <dgm:prSet/>
      <dgm:spPr/>
      <dgm:t>
        <a:bodyPr/>
        <a:lstStyle/>
        <a:p>
          <a:endParaRPr lang="en-GB"/>
        </a:p>
      </dgm:t>
    </dgm:pt>
    <dgm:pt modelId="{D0A09828-4865-4481-B46B-EC79D49729CA}">
      <dgm:prSet custT="1"/>
      <dgm:spPr/>
      <dgm:t>
        <a:bodyPr rtlCol="0"/>
        <a:lstStyle/>
        <a:p>
          <a:pPr rtl="0">
            <a:buFont typeface="Arial" panose="020B0604020202020204" pitchFamily="34" charset="0"/>
            <a:buChar char="•"/>
          </a:pPr>
          <a:r>
            <a:rPr lang="en-GB" sz="1400"/>
            <a:t>Await grade.</a:t>
          </a:r>
        </a:p>
      </dgm:t>
    </dgm:pt>
    <dgm:pt modelId="{34AC5CEE-50BB-41DA-B5EC-D5DFC6568E1B}" type="parTrans" cxnId="{44BA24CB-B92A-411A-9F3B-66AF37BB599A}">
      <dgm:prSet/>
      <dgm:spPr/>
      <dgm:t>
        <a:bodyPr/>
        <a:lstStyle/>
        <a:p>
          <a:endParaRPr lang="en-GB"/>
        </a:p>
      </dgm:t>
    </dgm:pt>
    <dgm:pt modelId="{15F80829-4D61-4492-962B-A869FA7A029D}" type="sibTrans" cxnId="{44BA24CB-B92A-411A-9F3B-66AF37BB599A}">
      <dgm:prSet/>
      <dgm:spPr/>
      <dgm:t>
        <a:bodyPr/>
        <a:lstStyle/>
        <a:p>
          <a:endParaRPr lang="en-GB"/>
        </a:p>
      </dgm:t>
    </dgm:pt>
    <dgm:pt modelId="{FE888CE1-9F15-40DF-9718-C8B432B3BB83}" type="pres">
      <dgm:prSet presAssocID="{013DD35D-9765-4E5F-95CE-DA45F3637BF5}" presName="Name0" presStyleCnt="0">
        <dgm:presLayoutVars>
          <dgm:chMax/>
          <dgm:chPref/>
          <dgm:dir/>
          <dgm:animLvl val="lvl"/>
        </dgm:presLayoutVars>
      </dgm:prSet>
      <dgm:spPr/>
    </dgm:pt>
    <dgm:pt modelId="{6874F8A9-3A6A-4A68-8589-D9ADA9A8F39A}" type="pres">
      <dgm:prSet presAssocID="{25E771E7-8CF7-4491-9507-55BFE693DC7B}" presName="composite" presStyleCnt="0"/>
      <dgm:spPr/>
    </dgm:pt>
    <dgm:pt modelId="{CE8822BE-640B-46A0-B366-1477F5768BB1}" type="pres">
      <dgm:prSet presAssocID="{25E771E7-8CF7-4491-9507-55BFE693DC7B}" presName="Parent1" presStyleLbl="alignNode1" presStyleIdx="0" presStyleCnt="6">
        <dgm:presLayoutVars>
          <dgm:chMax val="1"/>
          <dgm:chPref val="1"/>
          <dgm:bulletEnabled val="1"/>
        </dgm:presLayoutVars>
      </dgm:prSet>
      <dgm:spPr>
        <a:prstGeom prst="rect">
          <a:avLst/>
        </a:prstGeom>
      </dgm:spPr>
    </dgm:pt>
    <dgm:pt modelId="{A27629C2-87D9-4163-9365-FC275ADC4CA0}" type="pres">
      <dgm:prSet presAssocID="{25E771E7-8CF7-4491-9507-55BFE693DC7B}" presName="Childtext1" presStyleLbl="revTx" presStyleIdx="0" presStyleCnt="6">
        <dgm:presLayoutVars>
          <dgm:bulletEnabled val="1"/>
        </dgm:presLayoutVars>
      </dgm:prSet>
      <dgm:spPr/>
    </dgm:pt>
    <dgm:pt modelId="{38893DF2-F8BF-45A3-9200-4CD8C329334E}" type="pres">
      <dgm:prSet presAssocID="{25E771E7-8CF7-4491-9507-55BFE693DC7B}" presName="ConnectLine" presStyleLbl="callout" presStyleIdx="0" presStyleCnt="6"/>
      <dgm:spPr>
        <a:solidFill>
          <a:schemeClr val="accent5">
            <a:hueOff val="0"/>
            <a:satOff val="0"/>
            <a:lumOff val="0"/>
            <a:alphaOff val="0"/>
          </a:schemeClr>
        </a:solidFill>
        <a:ln w="12700" cap="flat" cmpd="sng" algn="ctr">
          <a:solidFill>
            <a:schemeClr val="accent1"/>
          </a:solidFill>
          <a:prstDash val="solid"/>
          <a:miter lim="800000"/>
        </a:ln>
        <a:effectLst/>
      </dgm:spPr>
    </dgm:pt>
    <dgm:pt modelId="{5A62AEC3-EC27-4AFA-B56B-79326645CDDC}" type="pres">
      <dgm:prSet presAssocID="{25E771E7-8CF7-4491-9507-55BFE693DC7B}" presName="ConnectLineEnd" presStyleLbl="lnNode1" presStyleIdx="0" presStyleCnt="6" custLinFactNeighborX="8980" custLinFactNeighborY="89800"/>
      <dgm:spPr>
        <a:solidFill>
          <a:schemeClr val="accent1"/>
        </a:solidFill>
        <a:ln>
          <a:noFill/>
        </a:ln>
      </dgm:spPr>
    </dgm:pt>
    <dgm:pt modelId="{DE94FAC5-5D77-48EB-8174-64F26CA894F0}" type="pres">
      <dgm:prSet presAssocID="{25E771E7-8CF7-4491-9507-55BFE693DC7B}" presName="EmptyPane" presStyleCnt="0"/>
      <dgm:spPr/>
    </dgm:pt>
    <dgm:pt modelId="{0E593029-E077-4B3E-A24D-4E079F1D5E67}" type="pres">
      <dgm:prSet presAssocID="{B3CFB133-9C4F-4A0A-888D-0CEC78FFDFFC}" presName="spaceBetweenRectangles" presStyleCnt="0"/>
      <dgm:spPr/>
    </dgm:pt>
    <dgm:pt modelId="{52AB05C6-3304-49EF-BFAD-870AB53E640E}" type="pres">
      <dgm:prSet presAssocID="{D76BB3CF-DF5A-41FB-B6A4-25743CF1642F}" presName="composite" presStyleCnt="0"/>
      <dgm:spPr/>
    </dgm:pt>
    <dgm:pt modelId="{9C14E56E-28F6-4BF9-9EDF-2769E1A89A07}" type="pres">
      <dgm:prSet presAssocID="{D76BB3CF-DF5A-41FB-B6A4-25743CF1642F}" presName="Parent1" presStyleLbl="alignNode1" presStyleIdx="1" presStyleCnt="6">
        <dgm:presLayoutVars>
          <dgm:chMax val="1"/>
          <dgm:chPref val="1"/>
          <dgm:bulletEnabled val="1"/>
        </dgm:presLayoutVars>
      </dgm:prSet>
      <dgm:spPr>
        <a:prstGeom prst="rect">
          <a:avLst/>
        </a:prstGeom>
      </dgm:spPr>
    </dgm:pt>
    <dgm:pt modelId="{381C85ED-02C3-43BB-AB7D-DF18967DB45A}" type="pres">
      <dgm:prSet presAssocID="{D76BB3CF-DF5A-41FB-B6A4-25743CF1642F}" presName="Childtext1" presStyleLbl="revTx" presStyleIdx="1" presStyleCnt="6" custScaleX="86113">
        <dgm:presLayoutVars>
          <dgm:bulletEnabled val="1"/>
        </dgm:presLayoutVars>
      </dgm:prSet>
      <dgm:spPr/>
    </dgm:pt>
    <dgm:pt modelId="{F51F39F5-A989-488C-BFD6-69D558D451E8}" type="pres">
      <dgm:prSet presAssocID="{D76BB3CF-DF5A-41FB-B6A4-25743CF1642F}" presName="ConnectLine" presStyleLbl="callout" presStyleIdx="1" presStyleCnt="6"/>
      <dgm:spPr>
        <a:solidFill>
          <a:schemeClr val="accent5">
            <a:hueOff val="0"/>
            <a:satOff val="0"/>
            <a:lumOff val="0"/>
            <a:alphaOff val="0"/>
          </a:schemeClr>
        </a:solidFill>
        <a:ln w="12700" cap="flat" cmpd="sng" algn="ctr">
          <a:solidFill>
            <a:schemeClr val="accent1">
              <a:lumMod val="40000"/>
              <a:lumOff val="60000"/>
            </a:schemeClr>
          </a:solidFill>
          <a:prstDash val="solid"/>
          <a:miter lim="800000"/>
        </a:ln>
        <a:effectLst/>
      </dgm:spPr>
    </dgm:pt>
    <dgm:pt modelId="{A5349257-4327-4545-9142-153EF70CC757}" type="pres">
      <dgm:prSet presAssocID="{D76BB3CF-DF5A-41FB-B6A4-25743CF1642F}" presName="ConnectLineEnd" presStyleLbl="lnNode1" presStyleIdx="1" presStyleCnt="6" custLinFactNeighborY="-89800"/>
      <dgm:spPr>
        <a:solidFill>
          <a:schemeClr val="accent1">
            <a:lumMod val="40000"/>
            <a:lumOff val="60000"/>
          </a:schemeClr>
        </a:solidFill>
        <a:ln>
          <a:noFill/>
        </a:ln>
      </dgm:spPr>
    </dgm:pt>
    <dgm:pt modelId="{3F5B546C-1579-4E01-8611-2E18328B1B42}" type="pres">
      <dgm:prSet presAssocID="{D76BB3CF-DF5A-41FB-B6A4-25743CF1642F}" presName="EmptyPane" presStyleCnt="0"/>
      <dgm:spPr/>
    </dgm:pt>
    <dgm:pt modelId="{8FB68658-1BA4-41EF-AB95-76A3ACDE8DDD}" type="pres">
      <dgm:prSet presAssocID="{24234FDB-132A-43EF-B90D-1D285BFF51D4}" presName="spaceBetweenRectangles" presStyleCnt="0"/>
      <dgm:spPr/>
    </dgm:pt>
    <dgm:pt modelId="{EDB63637-6388-460A-9080-8C19D1551DAE}" type="pres">
      <dgm:prSet presAssocID="{8F3B4B19-33F4-47AC-BE4E-B66181ED98B4}" presName="composite" presStyleCnt="0"/>
      <dgm:spPr/>
    </dgm:pt>
    <dgm:pt modelId="{72DD609F-4804-4D65-8014-4ECA3F2307C5}" type="pres">
      <dgm:prSet presAssocID="{8F3B4B19-33F4-47AC-BE4E-B66181ED98B4}" presName="Parent1" presStyleLbl="alignNode1" presStyleIdx="2" presStyleCnt="6">
        <dgm:presLayoutVars>
          <dgm:chMax val="1"/>
          <dgm:chPref val="1"/>
          <dgm:bulletEnabled val="1"/>
        </dgm:presLayoutVars>
      </dgm:prSet>
      <dgm:spPr>
        <a:prstGeom prst="rect">
          <a:avLst/>
        </a:prstGeom>
      </dgm:spPr>
    </dgm:pt>
    <dgm:pt modelId="{AB0282E3-1216-4CDB-AC5F-106C1EEEB95A}" type="pres">
      <dgm:prSet presAssocID="{8F3B4B19-33F4-47AC-BE4E-B66181ED98B4}" presName="Childtext1" presStyleLbl="revTx" presStyleIdx="2" presStyleCnt="6">
        <dgm:presLayoutVars>
          <dgm:bulletEnabled val="1"/>
        </dgm:presLayoutVars>
      </dgm:prSet>
      <dgm:spPr/>
    </dgm:pt>
    <dgm:pt modelId="{0D377583-EAA6-47CC-B504-762FB6EBAB9C}" type="pres">
      <dgm:prSet presAssocID="{8F3B4B19-33F4-47AC-BE4E-B66181ED98B4}" presName="ConnectLine" presStyleLbl="callout" presStyleIdx="2" presStyleCnt="6"/>
      <dgm:spPr>
        <a:solidFill>
          <a:schemeClr val="accent5">
            <a:hueOff val="0"/>
            <a:satOff val="0"/>
            <a:lumOff val="0"/>
            <a:alphaOff val="0"/>
          </a:schemeClr>
        </a:solidFill>
        <a:ln w="12700" cap="flat" cmpd="sng" algn="ctr">
          <a:solidFill>
            <a:schemeClr val="accent3"/>
          </a:solidFill>
          <a:prstDash val="solid"/>
          <a:miter lim="800000"/>
        </a:ln>
        <a:effectLst/>
      </dgm:spPr>
    </dgm:pt>
    <dgm:pt modelId="{72321D10-9092-4E81-9AD7-ACA033236CC0}" type="pres">
      <dgm:prSet presAssocID="{8F3B4B19-33F4-47AC-BE4E-B66181ED98B4}" presName="ConnectLineEnd" presStyleLbl="lnNode1" presStyleIdx="2" presStyleCnt="6" custLinFactNeighborY="89800"/>
      <dgm:spPr>
        <a:solidFill>
          <a:schemeClr val="accent3"/>
        </a:solidFill>
        <a:ln>
          <a:noFill/>
        </a:ln>
      </dgm:spPr>
    </dgm:pt>
    <dgm:pt modelId="{5112F4EE-10B9-493B-9CCF-BDBDDB5CD939}" type="pres">
      <dgm:prSet presAssocID="{8F3B4B19-33F4-47AC-BE4E-B66181ED98B4}" presName="EmptyPane" presStyleCnt="0"/>
      <dgm:spPr/>
    </dgm:pt>
    <dgm:pt modelId="{696DFD6D-4BE8-4B4E-AC75-92702E2B3720}" type="pres">
      <dgm:prSet presAssocID="{2C34AF2B-9D07-4B75-9E74-1C680AB14CF6}" presName="spaceBetweenRectangles" presStyleCnt="0"/>
      <dgm:spPr/>
    </dgm:pt>
    <dgm:pt modelId="{D3935727-4804-47D5-A672-62CC82B7DD7A}" type="pres">
      <dgm:prSet presAssocID="{80CB43E4-C30F-4DCA-A3E9-D12FA78CE0FB}" presName="composite" presStyleCnt="0"/>
      <dgm:spPr/>
    </dgm:pt>
    <dgm:pt modelId="{95553EDF-C46A-491F-99E2-89CCFA971EC7}" type="pres">
      <dgm:prSet presAssocID="{80CB43E4-C30F-4DCA-A3E9-D12FA78CE0FB}" presName="Parent1" presStyleLbl="alignNode1" presStyleIdx="3" presStyleCnt="6">
        <dgm:presLayoutVars>
          <dgm:chMax val="1"/>
          <dgm:chPref val="1"/>
          <dgm:bulletEnabled val="1"/>
        </dgm:presLayoutVars>
      </dgm:prSet>
      <dgm:spPr>
        <a:prstGeom prst="rect">
          <a:avLst/>
        </a:prstGeom>
      </dgm:spPr>
    </dgm:pt>
    <dgm:pt modelId="{5A57A077-9B08-4866-8C21-35D61D6745A2}" type="pres">
      <dgm:prSet presAssocID="{80CB43E4-C30F-4DCA-A3E9-D12FA78CE0FB}" presName="Childtext1" presStyleLbl="revTx" presStyleIdx="3" presStyleCnt="6">
        <dgm:presLayoutVars>
          <dgm:bulletEnabled val="1"/>
        </dgm:presLayoutVars>
      </dgm:prSet>
      <dgm:spPr/>
    </dgm:pt>
    <dgm:pt modelId="{3F96C175-FC65-44B4-B1A3-BD3686077937}" type="pres">
      <dgm:prSet presAssocID="{80CB43E4-C30F-4DCA-A3E9-D12FA78CE0FB}" presName="ConnectLine" presStyleLbl="callout" presStyleIdx="3" presStyleCnt="6"/>
      <dgm:spPr>
        <a:solidFill>
          <a:schemeClr val="accent5">
            <a:hueOff val="0"/>
            <a:satOff val="0"/>
            <a:lumOff val="0"/>
            <a:alphaOff val="0"/>
          </a:schemeClr>
        </a:solidFill>
        <a:ln w="12700" cap="flat" cmpd="sng" algn="ctr">
          <a:solidFill>
            <a:schemeClr val="accent3">
              <a:lumMod val="40000"/>
              <a:lumOff val="60000"/>
            </a:schemeClr>
          </a:solidFill>
          <a:prstDash val="solid"/>
          <a:miter lim="800000"/>
        </a:ln>
        <a:effectLst/>
      </dgm:spPr>
    </dgm:pt>
    <dgm:pt modelId="{E150CCC3-D56D-4BD2-8570-DF61526015EB}" type="pres">
      <dgm:prSet presAssocID="{80CB43E4-C30F-4DCA-A3E9-D12FA78CE0FB}" presName="ConnectLineEnd" presStyleLbl="lnNode1" presStyleIdx="3" presStyleCnt="6" custLinFactNeighborY="-89800"/>
      <dgm:spPr>
        <a:solidFill>
          <a:schemeClr val="accent3">
            <a:lumMod val="40000"/>
            <a:lumOff val="60000"/>
          </a:schemeClr>
        </a:solidFill>
        <a:ln>
          <a:noFill/>
        </a:ln>
      </dgm:spPr>
    </dgm:pt>
    <dgm:pt modelId="{2DA77722-C5DF-4186-8BFA-F2D3DF1A03FC}" type="pres">
      <dgm:prSet presAssocID="{80CB43E4-C30F-4DCA-A3E9-D12FA78CE0FB}" presName="EmptyPane" presStyleCnt="0"/>
      <dgm:spPr/>
    </dgm:pt>
    <dgm:pt modelId="{CBEA0876-8BC1-42BC-AF5C-0E14ABA10196}" type="pres">
      <dgm:prSet presAssocID="{22BA2624-35EA-49E9-BC2A-8019555F56F6}" presName="spaceBetweenRectangles" presStyleCnt="0"/>
      <dgm:spPr/>
    </dgm:pt>
    <dgm:pt modelId="{1DA78AF2-980C-44A2-9853-DCCDDA44A286}" type="pres">
      <dgm:prSet presAssocID="{6C230327-1904-47CB-BB1D-FD9D9F4A90BF}" presName="composite" presStyleCnt="0"/>
      <dgm:spPr/>
    </dgm:pt>
    <dgm:pt modelId="{48C9FB51-D66D-4F14-8DE5-0A719732E7B6}" type="pres">
      <dgm:prSet presAssocID="{6C230327-1904-47CB-BB1D-FD9D9F4A90BF}" presName="Parent1" presStyleLbl="alignNode1" presStyleIdx="4" presStyleCnt="6">
        <dgm:presLayoutVars>
          <dgm:chMax val="1"/>
          <dgm:chPref val="1"/>
          <dgm:bulletEnabled val="1"/>
        </dgm:presLayoutVars>
      </dgm:prSet>
      <dgm:spPr>
        <a:prstGeom prst="rect">
          <a:avLst/>
        </a:prstGeom>
      </dgm:spPr>
    </dgm:pt>
    <dgm:pt modelId="{CB726486-3B5A-47F8-90E4-EC34C8ADB385}" type="pres">
      <dgm:prSet presAssocID="{6C230327-1904-47CB-BB1D-FD9D9F4A90BF}" presName="Childtext1" presStyleLbl="revTx" presStyleIdx="4" presStyleCnt="6">
        <dgm:presLayoutVars>
          <dgm:bulletEnabled val="1"/>
        </dgm:presLayoutVars>
      </dgm:prSet>
      <dgm:spPr/>
    </dgm:pt>
    <dgm:pt modelId="{5012A99F-560A-4636-953C-5F263876E566}" type="pres">
      <dgm:prSet presAssocID="{6C230327-1904-47CB-BB1D-FD9D9F4A90BF}" presName="ConnectLine" presStyleLbl="callout" presStyleIdx="4" presStyleCnt="6"/>
      <dgm:spPr>
        <a:solidFill>
          <a:schemeClr val="accent5">
            <a:hueOff val="0"/>
            <a:satOff val="0"/>
            <a:lumOff val="0"/>
            <a:alphaOff val="0"/>
          </a:schemeClr>
        </a:solidFill>
        <a:ln w="12700" cap="flat" cmpd="sng" algn="ctr">
          <a:solidFill>
            <a:schemeClr val="tx1">
              <a:lumMod val="75000"/>
            </a:schemeClr>
          </a:solidFill>
          <a:prstDash val="solid"/>
          <a:miter lim="800000"/>
        </a:ln>
        <a:effectLst/>
      </dgm:spPr>
    </dgm:pt>
    <dgm:pt modelId="{456F09DE-8CFF-414A-A967-17AF417A13B8}" type="pres">
      <dgm:prSet presAssocID="{6C230327-1904-47CB-BB1D-FD9D9F4A90BF}" presName="ConnectLineEnd" presStyleLbl="lnNode1" presStyleIdx="4" presStyleCnt="6" custLinFactNeighborY="89800"/>
      <dgm:spPr>
        <a:solidFill>
          <a:schemeClr val="tx1">
            <a:lumMod val="75000"/>
          </a:schemeClr>
        </a:solidFill>
        <a:ln>
          <a:noFill/>
        </a:ln>
      </dgm:spPr>
    </dgm:pt>
    <dgm:pt modelId="{C11A432F-80B7-4941-B5AB-3A959DC1769B}" type="pres">
      <dgm:prSet presAssocID="{6C230327-1904-47CB-BB1D-FD9D9F4A90BF}" presName="EmptyPane" presStyleCnt="0"/>
      <dgm:spPr/>
    </dgm:pt>
    <dgm:pt modelId="{3F731D25-DBFA-444B-964A-A22CFE60CB6C}" type="pres">
      <dgm:prSet presAssocID="{383C96B1-5630-4111-BDC2-DC9415E1D3B9}" presName="spaceBetweenRectangles" presStyleCnt="0"/>
      <dgm:spPr/>
    </dgm:pt>
    <dgm:pt modelId="{6FCFC1B4-E026-446A-A288-21F17B68CF64}" type="pres">
      <dgm:prSet presAssocID="{0F55FDB2-B9BF-4354-B160-8090E1B312DC}" presName="composite" presStyleCnt="0"/>
      <dgm:spPr/>
    </dgm:pt>
    <dgm:pt modelId="{D000B429-BD58-468E-9050-843EC2B0F7C4}" type="pres">
      <dgm:prSet presAssocID="{0F55FDB2-B9BF-4354-B160-8090E1B312DC}" presName="Parent1" presStyleLbl="alignNode1" presStyleIdx="5" presStyleCnt="6">
        <dgm:presLayoutVars>
          <dgm:chMax val="1"/>
          <dgm:chPref val="1"/>
          <dgm:bulletEnabled val="1"/>
        </dgm:presLayoutVars>
      </dgm:prSet>
      <dgm:spPr/>
    </dgm:pt>
    <dgm:pt modelId="{B6CB4D80-9A7A-4298-8FF2-0C90D910775C}" type="pres">
      <dgm:prSet presAssocID="{0F55FDB2-B9BF-4354-B160-8090E1B312DC}" presName="Childtext1" presStyleLbl="revTx" presStyleIdx="5" presStyleCnt="6">
        <dgm:presLayoutVars>
          <dgm:bulletEnabled val="1"/>
        </dgm:presLayoutVars>
      </dgm:prSet>
      <dgm:spPr/>
    </dgm:pt>
    <dgm:pt modelId="{A4A231D1-EFC3-49FB-9FBF-EA74BFC71A8B}" type="pres">
      <dgm:prSet presAssocID="{0F55FDB2-B9BF-4354-B160-8090E1B312DC}" presName="ConnectLine" presStyleLbl="callout" presStyleIdx="5" presStyleCnt="6"/>
      <dgm:spPr>
        <a:solidFill>
          <a:schemeClr val="accent5">
            <a:hueOff val="0"/>
            <a:satOff val="0"/>
            <a:lumOff val="0"/>
            <a:alphaOff val="0"/>
          </a:schemeClr>
        </a:solidFill>
        <a:ln w="12700" cap="flat" cmpd="sng" algn="ctr">
          <a:solidFill>
            <a:schemeClr val="accent2"/>
          </a:solidFill>
          <a:prstDash val="solid"/>
          <a:miter lim="800000"/>
        </a:ln>
        <a:effectLst/>
      </dgm:spPr>
    </dgm:pt>
    <dgm:pt modelId="{A815339E-A142-4443-8D2E-D2A506315871}" type="pres">
      <dgm:prSet presAssocID="{0F55FDB2-B9BF-4354-B160-8090E1B312DC}" presName="ConnectLineEnd" presStyleLbl="lnNode1" presStyleIdx="5" presStyleCnt="6"/>
      <dgm:spPr>
        <a:solidFill>
          <a:schemeClr val="accent2"/>
        </a:solidFill>
      </dgm:spPr>
    </dgm:pt>
    <dgm:pt modelId="{4706FB71-E821-42D7-A553-5A3B8C3A7091}" type="pres">
      <dgm:prSet presAssocID="{0F55FDB2-B9BF-4354-B160-8090E1B312DC}" presName="EmptyPane" presStyleCnt="0"/>
      <dgm:spPr/>
    </dgm:pt>
  </dgm:ptLst>
  <dgm:cxnLst>
    <dgm:cxn modelId="{4B4BB302-6D68-46A1-83BF-ED4715D62D4C}" type="presOf" srcId="{EB81D1D4-3A06-49A6-9CBB-2A11D66B1783}" destId="{A27629C2-87D9-4163-9365-FC275ADC4CA0}" srcOrd="0" destOrd="0" presId="urn:microsoft.com/office/officeart/2016/7/layout/RoundedRectangleTimeline#2"/>
    <dgm:cxn modelId="{228B2C11-3273-4EA1-9A09-3B22B82AED13}" type="presOf" srcId="{80CB43E4-C30F-4DCA-A3E9-D12FA78CE0FB}" destId="{95553EDF-C46A-491F-99E2-89CCFA971EC7}" srcOrd="0" destOrd="0" presId="urn:microsoft.com/office/officeart/2016/7/layout/RoundedRectangleTimeline#2"/>
    <dgm:cxn modelId="{EE509212-4DCC-4CB4-A535-9622AE83741A}" type="presOf" srcId="{D0A09828-4865-4481-B46B-EC79D49729CA}" destId="{B6CB4D80-9A7A-4298-8FF2-0C90D910775C}" srcOrd="0" destOrd="1" presId="urn:microsoft.com/office/officeart/2016/7/layout/RoundedRectangleTimeline#2"/>
    <dgm:cxn modelId="{E9FED118-8FC1-46A3-BD00-F94098ECD6A4}" srcId="{013DD35D-9765-4E5F-95CE-DA45F3637BF5}" destId="{8F3B4B19-33F4-47AC-BE4E-B66181ED98B4}" srcOrd="2" destOrd="0" parTransId="{D56FE0BA-AE10-413D-B7E3-CD20C3731D50}" sibTransId="{2C34AF2B-9D07-4B75-9E74-1C680AB14CF6}"/>
    <dgm:cxn modelId="{DD176C1E-CFBD-428E-9AE1-BC44A205AE40}" type="presOf" srcId="{D76BB3CF-DF5A-41FB-B6A4-25743CF1642F}" destId="{9C14E56E-28F6-4BF9-9EDF-2769E1A89A07}" srcOrd="0" destOrd="0" presId="urn:microsoft.com/office/officeart/2016/7/layout/RoundedRectangleTimeline#2"/>
    <dgm:cxn modelId="{EBCB5D36-831A-4B97-8581-6B725E361406}" type="presOf" srcId="{3F378E98-4217-47A9-8134-DE6C3ABFE041}" destId="{381C85ED-02C3-43BB-AB7D-DF18967DB45A}" srcOrd="0" destOrd="0" presId="urn:microsoft.com/office/officeart/2016/7/layout/RoundedRectangleTimeline#2"/>
    <dgm:cxn modelId="{C23B5F60-F074-45B8-BB09-18AD4152539D}" srcId="{8F3B4B19-33F4-47AC-BE4E-B66181ED98B4}" destId="{0AFF4C1B-302C-42EF-B59F-97CDC2799D17}" srcOrd="0" destOrd="0" parTransId="{0EBE8459-BB53-4FEB-9003-4D3795F4559C}" sibTransId="{6755B5A7-26F9-4D2F-8EA9-DCC4A05B07D9}"/>
    <dgm:cxn modelId="{711C1C47-1ACD-4CF6-94A3-A65870CD9388}" type="presOf" srcId="{0AFF4C1B-302C-42EF-B59F-97CDC2799D17}" destId="{AB0282E3-1216-4CDB-AC5F-106C1EEEB95A}" srcOrd="0" destOrd="0" presId="urn:microsoft.com/office/officeart/2016/7/layout/RoundedRectangleTimeline#2"/>
    <dgm:cxn modelId="{DF2D3747-AF1D-43CC-ACD2-1C81B945A006}" srcId="{013DD35D-9765-4E5F-95CE-DA45F3637BF5}" destId="{6C230327-1904-47CB-BB1D-FD9D9F4A90BF}" srcOrd="4" destOrd="0" parTransId="{F5865BF2-099D-45F3-9F9F-E9048C52D1A9}" sibTransId="{383C96B1-5630-4111-BDC2-DC9415E1D3B9}"/>
    <dgm:cxn modelId="{21261374-9143-4E6D-8DCE-83DDD5AC4B67}" type="presOf" srcId="{013DD35D-9765-4E5F-95CE-DA45F3637BF5}" destId="{FE888CE1-9F15-40DF-9718-C8B432B3BB83}" srcOrd="0" destOrd="0" presId="urn:microsoft.com/office/officeart/2016/7/layout/RoundedRectangleTimeline#2"/>
    <dgm:cxn modelId="{7625FE7D-9BE5-4CE7-B481-419DAC52C2C9}" srcId="{013DD35D-9765-4E5F-95CE-DA45F3637BF5}" destId="{0F55FDB2-B9BF-4354-B160-8090E1B312DC}" srcOrd="5" destOrd="0" parTransId="{9997344B-3407-4946-97A6-11A6E7A0035C}" sibTransId="{CF32A2C5-014C-4C07-8DD0-28049BD4DBC5}"/>
    <dgm:cxn modelId="{7DDAB484-1FD9-4296-9880-5879925E3F36}" srcId="{0F55FDB2-B9BF-4354-B160-8090E1B312DC}" destId="{BCD53AF5-ECDE-433B-B381-8E2751C2D71D}" srcOrd="0" destOrd="0" parTransId="{9EFEC9F9-3DE8-49ED-9BA0-AE993336A486}" sibTransId="{4962AB78-EE80-4DEE-A45C-ED23ABA319AE}"/>
    <dgm:cxn modelId="{E01FE584-0925-4BC0-9383-A1E85DE458FD}" srcId="{013DD35D-9765-4E5F-95CE-DA45F3637BF5}" destId="{25E771E7-8CF7-4491-9507-55BFE693DC7B}" srcOrd="0" destOrd="0" parTransId="{D34FC0B2-1D9D-47C1-B680-27EF2E97D428}" sibTransId="{B3CFB133-9C4F-4A0A-888D-0CEC78FFDFFC}"/>
    <dgm:cxn modelId="{8422E397-A2A7-4656-BDD0-A5DEE35EA0FC}" srcId="{013DD35D-9765-4E5F-95CE-DA45F3637BF5}" destId="{D76BB3CF-DF5A-41FB-B6A4-25743CF1642F}" srcOrd="1" destOrd="0" parTransId="{5DD1E055-F36A-4363-9BA1-453D18F6AA18}" sibTransId="{24234FDB-132A-43EF-B90D-1D285BFF51D4}"/>
    <dgm:cxn modelId="{E2F6ED9C-E6CA-4E7F-B747-37A284E29D24}" srcId="{D76BB3CF-DF5A-41FB-B6A4-25743CF1642F}" destId="{3F378E98-4217-47A9-8134-DE6C3ABFE041}" srcOrd="0" destOrd="0" parTransId="{48653CFB-283F-4824-B87B-943F5C5E7841}" sibTransId="{0638CE31-017E-4421-AF9D-A58647C395DF}"/>
    <dgm:cxn modelId="{58D5A8AD-0737-4043-890C-EA150EDF9426}" type="presOf" srcId="{BCD53AF5-ECDE-433B-B381-8E2751C2D71D}" destId="{B6CB4D80-9A7A-4298-8FF2-0C90D910775C}" srcOrd="0" destOrd="0" presId="urn:microsoft.com/office/officeart/2016/7/layout/RoundedRectangleTimeline#2"/>
    <dgm:cxn modelId="{5D5F46B2-925E-4A4E-A867-A220894EC4FD}" srcId="{80CB43E4-C30F-4DCA-A3E9-D12FA78CE0FB}" destId="{E7DB8C28-3728-493B-A3D7-1FE9EFE7E4C2}" srcOrd="0" destOrd="0" parTransId="{86C82348-62AC-47C0-A4F1-60BF58B70325}" sibTransId="{5399BFCE-FDB4-4666-81C7-DC36EB3DA553}"/>
    <dgm:cxn modelId="{B33573B8-E645-4B6E-AE47-CE400B7EDF67}" type="presOf" srcId="{E7DB8C28-3728-493B-A3D7-1FE9EFE7E4C2}" destId="{5A57A077-9B08-4866-8C21-35D61D6745A2}" srcOrd="0" destOrd="0" presId="urn:microsoft.com/office/officeart/2016/7/layout/RoundedRectangleTimeline#2"/>
    <dgm:cxn modelId="{5E008CC8-B8C6-4B46-94B0-C60406121E38}" srcId="{25E771E7-8CF7-4491-9507-55BFE693DC7B}" destId="{EB81D1D4-3A06-49A6-9CBB-2A11D66B1783}" srcOrd="0" destOrd="0" parTransId="{721F31C1-C769-40A8-9C34-A74470BAB532}" sibTransId="{0519A5BA-BBEC-4C39-9FFD-05D4C020199E}"/>
    <dgm:cxn modelId="{44BA24CB-B92A-411A-9F3B-66AF37BB599A}" srcId="{0F55FDB2-B9BF-4354-B160-8090E1B312DC}" destId="{D0A09828-4865-4481-B46B-EC79D49729CA}" srcOrd="1" destOrd="0" parTransId="{34AC5CEE-50BB-41DA-B5EC-D5DFC6568E1B}" sibTransId="{15F80829-4D61-4492-962B-A869FA7A029D}"/>
    <dgm:cxn modelId="{87049AD0-EF56-4F12-B68B-4F804DB2FAC5}" type="presOf" srcId="{3AA5C518-6101-47DE-A504-F7F8D31BAC0F}" destId="{CB726486-3B5A-47F8-90E4-EC34C8ADB385}" srcOrd="0" destOrd="0" presId="urn:microsoft.com/office/officeart/2016/7/layout/RoundedRectangleTimeline#2"/>
    <dgm:cxn modelId="{3A57B4D5-27C4-4372-954B-03F42D8D5B74}" srcId="{6C230327-1904-47CB-BB1D-FD9D9F4A90BF}" destId="{3AA5C518-6101-47DE-A504-F7F8D31BAC0F}" srcOrd="0" destOrd="0" parTransId="{C33DEA67-DC41-4FD7-BAF1-1EBBE63C3B81}" sibTransId="{84ADADB6-F501-44B3-B426-011C7C46A020}"/>
    <dgm:cxn modelId="{E3C761DA-B59A-4658-B3C8-B73D008958C7}" srcId="{013DD35D-9765-4E5F-95CE-DA45F3637BF5}" destId="{80CB43E4-C30F-4DCA-A3E9-D12FA78CE0FB}" srcOrd="3" destOrd="0" parTransId="{662CF9D0-9536-4AC8-90CC-1A9C062F4327}" sibTransId="{22BA2624-35EA-49E9-BC2A-8019555F56F6}"/>
    <dgm:cxn modelId="{EA8FB9DF-9BAE-4A95-B103-E2C437B47283}" type="presOf" srcId="{6C230327-1904-47CB-BB1D-FD9D9F4A90BF}" destId="{48C9FB51-D66D-4F14-8DE5-0A719732E7B6}" srcOrd="0" destOrd="0" presId="urn:microsoft.com/office/officeart/2016/7/layout/RoundedRectangleTimeline#2"/>
    <dgm:cxn modelId="{B14070EC-DA7C-4009-A5A9-F052CAFA2F3C}" type="presOf" srcId="{8F3B4B19-33F4-47AC-BE4E-B66181ED98B4}" destId="{72DD609F-4804-4D65-8014-4ECA3F2307C5}" srcOrd="0" destOrd="0" presId="urn:microsoft.com/office/officeart/2016/7/layout/RoundedRectangleTimeline#2"/>
    <dgm:cxn modelId="{39CDAEED-F285-4C54-8872-33295545F6FC}" type="presOf" srcId="{25E771E7-8CF7-4491-9507-55BFE693DC7B}" destId="{CE8822BE-640B-46A0-B366-1477F5768BB1}" srcOrd="0" destOrd="0" presId="urn:microsoft.com/office/officeart/2016/7/layout/RoundedRectangleTimeline#2"/>
    <dgm:cxn modelId="{8CEA8EEE-C15F-4EDC-9AA6-61E96F41B0F7}" type="presOf" srcId="{0F55FDB2-B9BF-4354-B160-8090E1B312DC}" destId="{D000B429-BD58-468E-9050-843EC2B0F7C4}" srcOrd="0" destOrd="0" presId="urn:microsoft.com/office/officeart/2016/7/layout/RoundedRectangleTimeline#2"/>
    <dgm:cxn modelId="{01FC7409-7708-4BFA-A7AE-16D7A758A727}" type="presParOf" srcId="{FE888CE1-9F15-40DF-9718-C8B432B3BB83}" destId="{6874F8A9-3A6A-4A68-8589-D9ADA9A8F39A}" srcOrd="0" destOrd="0" presId="urn:microsoft.com/office/officeart/2016/7/layout/RoundedRectangleTimeline#2"/>
    <dgm:cxn modelId="{77B08A10-9A98-4737-849B-A280A76CE09F}" type="presParOf" srcId="{6874F8A9-3A6A-4A68-8589-D9ADA9A8F39A}" destId="{CE8822BE-640B-46A0-B366-1477F5768BB1}" srcOrd="0" destOrd="0" presId="urn:microsoft.com/office/officeart/2016/7/layout/RoundedRectangleTimeline#2"/>
    <dgm:cxn modelId="{7807E95C-B84C-495B-A82F-AA9F3D77EB7D}" type="presParOf" srcId="{6874F8A9-3A6A-4A68-8589-D9ADA9A8F39A}" destId="{A27629C2-87D9-4163-9365-FC275ADC4CA0}" srcOrd="1" destOrd="0" presId="urn:microsoft.com/office/officeart/2016/7/layout/RoundedRectangleTimeline#2"/>
    <dgm:cxn modelId="{EC1A7FF3-2639-45F6-9099-8FE642B21929}" type="presParOf" srcId="{6874F8A9-3A6A-4A68-8589-D9ADA9A8F39A}" destId="{38893DF2-F8BF-45A3-9200-4CD8C329334E}" srcOrd="2" destOrd="0" presId="urn:microsoft.com/office/officeart/2016/7/layout/RoundedRectangleTimeline#2"/>
    <dgm:cxn modelId="{0CDA36A1-EB7C-4F99-87EF-6775CCE066FF}" type="presParOf" srcId="{6874F8A9-3A6A-4A68-8589-D9ADA9A8F39A}" destId="{5A62AEC3-EC27-4AFA-B56B-79326645CDDC}" srcOrd="3" destOrd="0" presId="urn:microsoft.com/office/officeart/2016/7/layout/RoundedRectangleTimeline#2"/>
    <dgm:cxn modelId="{4A620BCC-2924-47A2-8605-9CF08F838A1C}" type="presParOf" srcId="{6874F8A9-3A6A-4A68-8589-D9ADA9A8F39A}" destId="{DE94FAC5-5D77-48EB-8174-64F26CA894F0}" srcOrd="4" destOrd="0" presId="urn:microsoft.com/office/officeart/2016/7/layout/RoundedRectangleTimeline#2"/>
    <dgm:cxn modelId="{4C65EE4B-2F5C-416A-9A22-810488863EF4}" type="presParOf" srcId="{FE888CE1-9F15-40DF-9718-C8B432B3BB83}" destId="{0E593029-E077-4B3E-A24D-4E079F1D5E67}" srcOrd="1" destOrd="0" presId="urn:microsoft.com/office/officeart/2016/7/layout/RoundedRectangleTimeline#2"/>
    <dgm:cxn modelId="{EB4139CE-64F9-44CD-9149-B7C861E9EFFD}" type="presParOf" srcId="{FE888CE1-9F15-40DF-9718-C8B432B3BB83}" destId="{52AB05C6-3304-49EF-BFAD-870AB53E640E}" srcOrd="2" destOrd="0" presId="urn:microsoft.com/office/officeart/2016/7/layout/RoundedRectangleTimeline#2"/>
    <dgm:cxn modelId="{19F14B82-9A7C-4ED5-99E0-4B2DBBAB1431}" type="presParOf" srcId="{52AB05C6-3304-49EF-BFAD-870AB53E640E}" destId="{9C14E56E-28F6-4BF9-9EDF-2769E1A89A07}" srcOrd="0" destOrd="0" presId="urn:microsoft.com/office/officeart/2016/7/layout/RoundedRectangleTimeline#2"/>
    <dgm:cxn modelId="{92E4743A-67BF-43F3-B0A4-184D64B3844F}" type="presParOf" srcId="{52AB05C6-3304-49EF-BFAD-870AB53E640E}" destId="{381C85ED-02C3-43BB-AB7D-DF18967DB45A}" srcOrd="1" destOrd="0" presId="urn:microsoft.com/office/officeart/2016/7/layout/RoundedRectangleTimeline#2"/>
    <dgm:cxn modelId="{BC706060-D7D1-4C93-8EFC-D8D7122C0B8C}" type="presParOf" srcId="{52AB05C6-3304-49EF-BFAD-870AB53E640E}" destId="{F51F39F5-A989-488C-BFD6-69D558D451E8}" srcOrd="2" destOrd="0" presId="urn:microsoft.com/office/officeart/2016/7/layout/RoundedRectangleTimeline#2"/>
    <dgm:cxn modelId="{2659A907-F1C8-4D1A-9855-31D63C76062C}" type="presParOf" srcId="{52AB05C6-3304-49EF-BFAD-870AB53E640E}" destId="{A5349257-4327-4545-9142-153EF70CC757}" srcOrd="3" destOrd="0" presId="urn:microsoft.com/office/officeart/2016/7/layout/RoundedRectangleTimeline#2"/>
    <dgm:cxn modelId="{F032016B-316B-45AB-BF73-C7884C400283}" type="presParOf" srcId="{52AB05C6-3304-49EF-BFAD-870AB53E640E}" destId="{3F5B546C-1579-4E01-8611-2E18328B1B42}" srcOrd="4" destOrd="0" presId="urn:microsoft.com/office/officeart/2016/7/layout/RoundedRectangleTimeline#2"/>
    <dgm:cxn modelId="{D4CAE4CA-C879-43ED-A030-19EB31CBBCBD}" type="presParOf" srcId="{FE888CE1-9F15-40DF-9718-C8B432B3BB83}" destId="{8FB68658-1BA4-41EF-AB95-76A3ACDE8DDD}" srcOrd="3" destOrd="0" presId="urn:microsoft.com/office/officeart/2016/7/layout/RoundedRectangleTimeline#2"/>
    <dgm:cxn modelId="{6AFAD720-BD65-4AD8-A03B-5B1F2F71B97E}" type="presParOf" srcId="{FE888CE1-9F15-40DF-9718-C8B432B3BB83}" destId="{EDB63637-6388-460A-9080-8C19D1551DAE}" srcOrd="4" destOrd="0" presId="urn:microsoft.com/office/officeart/2016/7/layout/RoundedRectangleTimeline#2"/>
    <dgm:cxn modelId="{3798603C-642E-4D22-9A0F-E957F6638D47}" type="presParOf" srcId="{EDB63637-6388-460A-9080-8C19D1551DAE}" destId="{72DD609F-4804-4D65-8014-4ECA3F2307C5}" srcOrd="0" destOrd="0" presId="urn:microsoft.com/office/officeart/2016/7/layout/RoundedRectangleTimeline#2"/>
    <dgm:cxn modelId="{8D48B4E4-4EC4-4E39-9366-F0E104684733}" type="presParOf" srcId="{EDB63637-6388-460A-9080-8C19D1551DAE}" destId="{AB0282E3-1216-4CDB-AC5F-106C1EEEB95A}" srcOrd="1" destOrd="0" presId="urn:microsoft.com/office/officeart/2016/7/layout/RoundedRectangleTimeline#2"/>
    <dgm:cxn modelId="{14D85B8D-6059-4646-BF8A-6D157A0EB161}" type="presParOf" srcId="{EDB63637-6388-460A-9080-8C19D1551DAE}" destId="{0D377583-EAA6-47CC-B504-762FB6EBAB9C}" srcOrd="2" destOrd="0" presId="urn:microsoft.com/office/officeart/2016/7/layout/RoundedRectangleTimeline#2"/>
    <dgm:cxn modelId="{7552110D-125C-4CBB-9179-3BA48D235A22}" type="presParOf" srcId="{EDB63637-6388-460A-9080-8C19D1551DAE}" destId="{72321D10-9092-4E81-9AD7-ACA033236CC0}" srcOrd="3" destOrd="0" presId="urn:microsoft.com/office/officeart/2016/7/layout/RoundedRectangleTimeline#2"/>
    <dgm:cxn modelId="{AB8518D2-7101-4023-BA16-E59A660E7ABB}" type="presParOf" srcId="{EDB63637-6388-460A-9080-8C19D1551DAE}" destId="{5112F4EE-10B9-493B-9CCF-BDBDDB5CD939}" srcOrd="4" destOrd="0" presId="urn:microsoft.com/office/officeart/2016/7/layout/RoundedRectangleTimeline#2"/>
    <dgm:cxn modelId="{EFE2D36F-9260-42E3-8AD4-DC3C24F8DC8B}" type="presParOf" srcId="{FE888CE1-9F15-40DF-9718-C8B432B3BB83}" destId="{696DFD6D-4BE8-4B4E-AC75-92702E2B3720}" srcOrd="5" destOrd="0" presId="urn:microsoft.com/office/officeart/2016/7/layout/RoundedRectangleTimeline#2"/>
    <dgm:cxn modelId="{475CFBD6-9306-4954-93A5-28E9998FD9FC}" type="presParOf" srcId="{FE888CE1-9F15-40DF-9718-C8B432B3BB83}" destId="{D3935727-4804-47D5-A672-62CC82B7DD7A}" srcOrd="6" destOrd="0" presId="urn:microsoft.com/office/officeart/2016/7/layout/RoundedRectangleTimeline#2"/>
    <dgm:cxn modelId="{62FE4F95-AD3D-4E21-9428-D7AFDBDA824B}" type="presParOf" srcId="{D3935727-4804-47D5-A672-62CC82B7DD7A}" destId="{95553EDF-C46A-491F-99E2-89CCFA971EC7}" srcOrd="0" destOrd="0" presId="urn:microsoft.com/office/officeart/2016/7/layout/RoundedRectangleTimeline#2"/>
    <dgm:cxn modelId="{C204284B-1D02-4ABD-842E-8D53D8B8B81E}" type="presParOf" srcId="{D3935727-4804-47D5-A672-62CC82B7DD7A}" destId="{5A57A077-9B08-4866-8C21-35D61D6745A2}" srcOrd="1" destOrd="0" presId="urn:microsoft.com/office/officeart/2016/7/layout/RoundedRectangleTimeline#2"/>
    <dgm:cxn modelId="{410B6006-9605-4FEF-9FCE-1A8B9B58669B}" type="presParOf" srcId="{D3935727-4804-47D5-A672-62CC82B7DD7A}" destId="{3F96C175-FC65-44B4-B1A3-BD3686077937}" srcOrd="2" destOrd="0" presId="urn:microsoft.com/office/officeart/2016/7/layout/RoundedRectangleTimeline#2"/>
    <dgm:cxn modelId="{4C3DE9F4-8B9F-453D-8198-48605D9B02E8}" type="presParOf" srcId="{D3935727-4804-47D5-A672-62CC82B7DD7A}" destId="{E150CCC3-D56D-4BD2-8570-DF61526015EB}" srcOrd="3" destOrd="0" presId="urn:microsoft.com/office/officeart/2016/7/layout/RoundedRectangleTimeline#2"/>
    <dgm:cxn modelId="{769D07BA-BC8C-488C-8512-DF3DB46D4CA8}" type="presParOf" srcId="{D3935727-4804-47D5-A672-62CC82B7DD7A}" destId="{2DA77722-C5DF-4186-8BFA-F2D3DF1A03FC}" srcOrd="4" destOrd="0" presId="urn:microsoft.com/office/officeart/2016/7/layout/RoundedRectangleTimeline#2"/>
    <dgm:cxn modelId="{A2CF3D3A-EA1B-4E5C-9F20-53D5F50F1374}" type="presParOf" srcId="{FE888CE1-9F15-40DF-9718-C8B432B3BB83}" destId="{CBEA0876-8BC1-42BC-AF5C-0E14ABA10196}" srcOrd="7" destOrd="0" presId="urn:microsoft.com/office/officeart/2016/7/layout/RoundedRectangleTimeline#2"/>
    <dgm:cxn modelId="{3C1191EA-DA37-47C3-BC03-29926FD788E9}" type="presParOf" srcId="{FE888CE1-9F15-40DF-9718-C8B432B3BB83}" destId="{1DA78AF2-980C-44A2-9853-DCCDDA44A286}" srcOrd="8" destOrd="0" presId="urn:microsoft.com/office/officeart/2016/7/layout/RoundedRectangleTimeline#2"/>
    <dgm:cxn modelId="{1E78AFCB-5468-43FB-8603-C205A3BDDC26}" type="presParOf" srcId="{1DA78AF2-980C-44A2-9853-DCCDDA44A286}" destId="{48C9FB51-D66D-4F14-8DE5-0A719732E7B6}" srcOrd="0" destOrd="0" presId="urn:microsoft.com/office/officeart/2016/7/layout/RoundedRectangleTimeline#2"/>
    <dgm:cxn modelId="{585FE02D-8310-49BD-ADF0-50E8430D6148}" type="presParOf" srcId="{1DA78AF2-980C-44A2-9853-DCCDDA44A286}" destId="{CB726486-3B5A-47F8-90E4-EC34C8ADB385}" srcOrd="1" destOrd="0" presId="urn:microsoft.com/office/officeart/2016/7/layout/RoundedRectangleTimeline#2"/>
    <dgm:cxn modelId="{023548DD-82F5-497B-8274-6186E134547B}" type="presParOf" srcId="{1DA78AF2-980C-44A2-9853-DCCDDA44A286}" destId="{5012A99F-560A-4636-953C-5F263876E566}" srcOrd="2" destOrd="0" presId="urn:microsoft.com/office/officeart/2016/7/layout/RoundedRectangleTimeline#2"/>
    <dgm:cxn modelId="{C49A1876-0E71-438B-8124-191AC7F4831A}" type="presParOf" srcId="{1DA78AF2-980C-44A2-9853-DCCDDA44A286}" destId="{456F09DE-8CFF-414A-A967-17AF417A13B8}" srcOrd="3" destOrd="0" presId="urn:microsoft.com/office/officeart/2016/7/layout/RoundedRectangleTimeline#2"/>
    <dgm:cxn modelId="{4EDCB2D0-6E09-4CAB-9DD1-52CEA2B6D3CF}" type="presParOf" srcId="{1DA78AF2-980C-44A2-9853-DCCDDA44A286}" destId="{C11A432F-80B7-4941-B5AB-3A959DC1769B}" srcOrd="4" destOrd="0" presId="urn:microsoft.com/office/officeart/2016/7/layout/RoundedRectangleTimeline#2"/>
    <dgm:cxn modelId="{8C4593F4-6BB9-494C-9CC1-B587AB686D24}" type="presParOf" srcId="{FE888CE1-9F15-40DF-9718-C8B432B3BB83}" destId="{3F731D25-DBFA-444B-964A-A22CFE60CB6C}" srcOrd="9" destOrd="0" presId="urn:microsoft.com/office/officeart/2016/7/layout/RoundedRectangleTimeline#2"/>
    <dgm:cxn modelId="{D878119F-7160-4A9C-8CC5-4AD457758B10}" type="presParOf" srcId="{FE888CE1-9F15-40DF-9718-C8B432B3BB83}" destId="{6FCFC1B4-E026-446A-A288-21F17B68CF64}" srcOrd="10" destOrd="0" presId="urn:microsoft.com/office/officeart/2016/7/layout/RoundedRectangleTimeline#2"/>
    <dgm:cxn modelId="{2FC343F7-63C3-4E8A-A296-95F92097108B}" type="presParOf" srcId="{6FCFC1B4-E026-446A-A288-21F17B68CF64}" destId="{D000B429-BD58-468E-9050-843EC2B0F7C4}" srcOrd="0" destOrd="0" presId="urn:microsoft.com/office/officeart/2016/7/layout/RoundedRectangleTimeline#2"/>
    <dgm:cxn modelId="{E61108C0-63FB-48A5-97E5-5F9A6B220C51}" type="presParOf" srcId="{6FCFC1B4-E026-446A-A288-21F17B68CF64}" destId="{B6CB4D80-9A7A-4298-8FF2-0C90D910775C}" srcOrd="1" destOrd="0" presId="urn:microsoft.com/office/officeart/2016/7/layout/RoundedRectangleTimeline#2"/>
    <dgm:cxn modelId="{7537DCDF-8367-40EA-A556-B95A4E5B53B3}" type="presParOf" srcId="{6FCFC1B4-E026-446A-A288-21F17B68CF64}" destId="{A4A231D1-EFC3-49FB-9FBF-EA74BFC71A8B}" srcOrd="2" destOrd="0" presId="urn:microsoft.com/office/officeart/2016/7/layout/RoundedRectangleTimeline#2"/>
    <dgm:cxn modelId="{7089859C-BAAD-41D1-BB64-102AB2EDE5C4}" type="presParOf" srcId="{6FCFC1B4-E026-446A-A288-21F17B68CF64}" destId="{A815339E-A142-4443-8D2E-D2A506315871}" srcOrd="3" destOrd="0" presId="urn:microsoft.com/office/officeart/2016/7/layout/RoundedRectangleTimeline#2"/>
    <dgm:cxn modelId="{B51178F6-30E6-4543-AB9E-6F002784CE0D}" type="presParOf" srcId="{6FCFC1B4-E026-446A-A288-21F17B68CF64}" destId="{4706FB71-E821-42D7-A553-5A3B8C3A7091}" srcOrd="4" destOrd="0" presId="urn:microsoft.com/office/officeart/2016/7/layout/RoundedRectangleTimelin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8822BE-640B-46A0-B366-1477F5768BB1}">
      <dsp:nvSpPr>
        <dsp:cNvPr id="0" name=""/>
        <dsp:cNvSpPr/>
      </dsp:nvSpPr>
      <dsp:spPr>
        <a:xfrm rot="16200000">
          <a:off x="1175804" y="1339646"/>
          <a:ext cx="435133" cy="1672045"/>
        </a:xfrm>
        <a:prstGeom prst="rect">
          <a:avLst/>
        </a:prstGeom>
        <a:solidFill>
          <a:schemeClr val="accent1"/>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October 2024</a:t>
          </a:r>
        </a:p>
      </dsp:txBody>
      <dsp:txXfrm rot="5400000">
        <a:off x="557348" y="1958102"/>
        <a:ext cx="1672045" cy="435133"/>
      </dsp:txXfrm>
    </dsp:sp>
    <dsp:sp modelId="{A27629C2-87D9-4163-9365-FC275ADC4CA0}">
      <dsp:nvSpPr>
        <dsp:cNvPr id="0" name=""/>
        <dsp:cNvSpPr/>
      </dsp:nvSpPr>
      <dsp:spPr>
        <a:xfrm>
          <a:off x="0" y="0"/>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b"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Project pitch.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Initial meetings.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Ethics.</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Begin literature review.</a:t>
          </a:r>
          <a:endParaRPr lang="en-GB" sz="1400" kern="1200"/>
        </a:p>
      </dsp:txBody>
      <dsp:txXfrm>
        <a:off x="0" y="0"/>
        <a:ext cx="2786742" cy="1522968"/>
      </dsp:txXfrm>
    </dsp:sp>
    <dsp:sp modelId="{38893DF2-F8BF-45A3-9200-4CD8C329334E}">
      <dsp:nvSpPr>
        <dsp:cNvPr id="0" name=""/>
        <dsp:cNvSpPr/>
      </dsp:nvSpPr>
      <dsp:spPr>
        <a:xfrm>
          <a:off x="1393371" y="1609995"/>
          <a:ext cx="0" cy="348107"/>
        </a:xfrm>
        <a:prstGeom prst="line">
          <a:avLst/>
        </a:prstGeom>
        <a:solidFill>
          <a:schemeClr val="accent5">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5A62AEC3-EC27-4AFA-B56B-79326645CDDC}">
      <dsp:nvSpPr>
        <dsp:cNvPr id="0" name=""/>
        <dsp:cNvSpPr/>
      </dsp:nvSpPr>
      <dsp:spPr>
        <a:xfrm>
          <a:off x="1357672" y="1601118"/>
          <a:ext cx="87026" cy="87026"/>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14E56E-28F6-4BF9-9EDF-2769E1A89A07}">
      <dsp:nvSpPr>
        <dsp:cNvPr id="0" name=""/>
        <dsp:cNvSpPr/>
      </dsp:nvSpPr>
      <dsp:spPr>
        <a:xfrm>
          <a:off x="2229394" y="1958102"/>
          <a:ext cx="1672045" cy="435133"/>
        </a:xfrm>
        <a:prstGeom prst="rect">
          <a:avLst/>
        </a:prstGeom>
        <a:solidFill>
          <a:schemeClr val="accent1">
            <a:lumMod val="40000"/>
            <a:lumOff val="60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November 2024</a:t>
          </a:r>
        </a:p>
      </dsp:txBody>
      <dsp:txXfrm>
        <a:off x="2229394" y="1958102"/>
        <a:ext cx="1672045" cy="435133"/>
      </dsp:txXfrm>
    </dsp:sp>
    <dsp:sp modelId="{381C85ED-02C3-43BB-AB7D-DF18967DB45A}">
      <dsp:nvSpPr>
        <dsp:cNvPr id="0" name=""/>
        <dsp:cNvSpPr/>
      </dsp:nvSpPr>
      <dsp:spPr>
        <a:xfrm>
          <a:off x="1865543" y="2828369"/>
          <a:ext cx="2399747"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t"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Work through the literature review.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Begin to prep for the mid-point viva. </a:t>
          </a:r>
          <a:endParaRPr lang="en-GB" sz="1400" kern="1200"/>
        </a:p>
      </dsp:txBody>
      <dsp:txXfrm>
        <a:off x="1865543" y="2828369"/>
        <a:ext cx="2399747" cy="1522968"/>
      </dsp:txXfrm>
    </dsp:sp>
    <dsp:sp modelId="{F51F39F5-A989-488C-BFD6-69D558D451E8}">
      <dsp:nvSpPr>
        <dsp:cNvPr id="0" name=""/>
        <dsp:cNvSpPr/>
      </dsp:nvSpPr>
      <dsp:spPr>
        <a:xfrm>
          <a:off x="3065417" y="2393235"/>
          <a:ext cx="0" cy="348107"/>
        </a:xfrm>
        <a:prstGeom prst="line">
          <a:avLst/>
        </a:prstGeom>
        <a:solidFill>
          <a:schemeClr val="accent5">
            <a:hueOff val="0"/>
            <a:satOff val="0"/>
            <a:lumOff val="0"/>
            <a:alphaOff val="0"/>
          </a:schemeClr>
        </a:solidFill>
        <a:ln w="12700" cap="flat" cmpd="sng" algn="ctr">
          <a:solidFill>
            <a:schemeClr val="accent1">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sp>
    <dsp:sp modelId="{A5349257-4327-4545-9142-153EF70CC757}">
      <dsp:nvSpPr>
        <dsp:cNvPr id="0" name=""/>
        <dsp:cNvSpPr/>
      </dsp:nvSpPr>
      <dsp:spPr>
        <a:xfrm>
          <a:off x="3021903" y="2663192"/>
          <a:ext cx="87026" cy="87026"/>
        </a:xfrm>
        <a:prstGeom prst="ellipse">
          <a:avLst/>
        </a:prstGeom>
        <a:solidFill>
          <a:schemeClr val="accent1">
            <a:lumMod val="40000"/>
            <a:lumOff val="6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DD609F-4804-4D65-8014-4ECA3F2307C5}">
      <dsp:nvSpPr>
        <dsp:cNvPr id="0" name=""/>
        <dsp:cNvSpPr/>
      </dsp:nvSpPr>
      <dsp:spPr>
        <a:xfrm>
          <a:off x="3901439" y="1958102"/>
          <a:ext cx="1672045" cy="435133"/>
        </a:xfrm>
        <a:prstGeom prst="rect">
          <a:avLst/>
        </a:prstGeom>
        <a:solidFill>
          <a:schemeClr val="accent3"/>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December 2024</a:t>
          </a:r>
        </a:p>
      </dsp:txBody>
      <dsp:txXfrm>
        <a:off x="3901439" y="1958102"/>
        <a:ext cx="1672045" cy="435133"/>
      </dsp:txXfrm>
    </dsp:sp>
    <dsp:sp modelId="{AB0282E3-1216-4CDB-AC5F-106C1EEEB95A}">
      <dsp:nvSpPr>
        <dsp:cNvPr id="0" name=""/>
        <dsp:cNvSpPr/>
      </dsp:nvSpPr>
      <dsp:spPr>
        <a:xfrm>
          <a:off x="3344091" y="0"/>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b"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Move project into the development phase.</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Write up initial test plan.  </a:t>
          </a:r>
          <a:endParaRPr lang="en-GB" sz="1400" kern="1200"/>
        </a:p>
      </dsp:txBody>
      <dsp:txXfrm>
        <a:off x="3344091" y="0"/>
        <a:ext cx="2786742" cy="1522968"/>
      </dsp:txXfrm>
    </dsp:sp>
    <dsp:sp modelId="{0D377583-EAA6-47CC-B504-762FB6EBAB9C}">
      <dsp:nvSpPr>
        <dsp:cNvPr id="0" name=""/>
        <dsp:cNvSpPr/>
      </dsp:nvSpPr>
      <dsp:spPr>
        <a:xfrm>
          <a:off x="4737462" y="1609995"/>
          <a:ext cx="0" cy="348107"/>
        </a:xfrm>
        <a:prstGeom prst="line">
          <a:avLst/>
        </a:prstGeom>
        <a:solidFill>
          <a:schemeClr val="accent5">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72321D10-9092-4E81-9AD7-ACA033236CC0}">
      <dsp:nvSpPr>
        <dsp:cNvPr id="0" name=""/>
        <dsp:cNvSpPr/>
      </dsp:nvSpPr>
      <dsp:spPr>
        <a:xfrm>
          <a:off x="4693949" y="1601118"/>
          <a:ext cx="87026" cy="87026"/>
        </a:xfrm>
        <a:prstGeom prst="ellipse">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553EDF-C46A-491F-99E2-89CCFA971EC7}">
      <dsp:nvSpPr>
        <dsp:cNvPr id="0" name=""/>
        <dsp:cNvSpPr/>
      </dsp:nvSpPr>
      <dsp:spPr>
        <a:xfrm>
          <a:off x="5573485" y="1958102"/>
          <a:ext cx="1672045" cy="435133"/>
        </a:xfrm>
        <a:prstGeom prst="rect">
          <a:avLst/>
        </a:prstGeom>
        <a:solidFill>
          <a:schemeClr val="accent3">
            <a:lumMod val="40000"/>
            <a:lumOff val="60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January 2025</a:t>
          </a:r>
        </a:p>
      </dsp:txBody>
      <dsp:txXfrm>
        <a:off x="5573485" y="1958102"/>
        <a:ext cx="1672045" cy="435133"/>
      </dsp:txXfrm>
    </dsp:sp>
    <dsp:sp modelId="{5A57A077-9B08-4866-8C21-35D61D6745A2}">
      <dsp:nvSpPr>
        <dsp:cNvPr id="0" name=""/>
        <dsp:cNvSpPr/>
      </dsp:nvSpPr>
      <dsp:spPr>
        <a:xfrm>
          <a:off x="5016136" y="2828369"/>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t"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Finalise development.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Begin testing phase.</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Conduct experiment.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Gather data and evaluate.  </a:t>
          </a:r>
          <a:endParaRPr lang="en-GB" sz="1400" kern="1200"/>
        </a:p>
      </dsp:txBody>
      <dsp:txXfrm>
        <a:off x="5016136" y="2828369"/>
        <a:ext cx="2786742" cy="1522968"/>
      </dsp:txXfrm>
    </dsp:sp>
    <dsp:sp modelId="{3F96C175-FC65-44B4-B1A3-BD3686077937}">
      <dsp:nvSpPr>
        <dsp:cNvPr id="0" name=""/>
        <dsp:cNvSpPr/>
      </dsp:nvSpPr>
      <dsp:spPr>
        <a:xfrm>
          <a:off x="6409508" y="2393235"/>
          <a:ext cx="0" cy="348107"/>
        </a:xfrm>
        <a:prstGeom prst="line">
          <a:avLst/>
        </a:prstGeom>
        <a:solidFill>
          <a:schemeClr val="accent5">
            <a:hueOff val="0"/>
            <a:satOff val="0"/>
            <a:lumOff val="0"/>
            <a:alphaOff val="0"/>
          </a:schemeClr>
        </a:solidFill>
        <a:ln w="12700" cap="flat" cmpd="sng" algn="ctr">
          <a:solidFill>
            <a:schemeClr val="accent3">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sp>
    <dsp:sp modelId="{E150CCC3-D56D-4BD2-8570-DF61526015EB}">
      <dsp:nvSpPr>
        <dsp:cNvPr id="0" name=""/>
        <dsp:cNvSpPr/>
      </dsp:nvSpPr>
      <dsp:spPr>
        <a:xfrm>
          <a:off x="6365994" y="2663192"/>
          <a:ext cx="87026" cy="87026"/>
        </a:xfrm>
        <a:prstGeom prst="ellipse">
          <a:avLst/>
        </a:prstGeom>
        <a:solidFill>
          <a:schemeClr val="accent3">
            <a:lumMod val="40000"/>
            <a:lumOff val="6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C9FB51-D66D-4F14-8DE5-0A719732E7B6}">
      <dsp:nvSpPr>
        <dsp:cNvPr id="0" name=""/>
        <dsp:cNvSpPr/>
      </dsp:nvSpPr>
      <dsp:spPr>
        <a:xfrm>
          <a:off x="7245531" y="1958102"/>
          <a:ext cx="1672045" cy="435133"/>
        </a:xfrm>
        <a:prstGeom prst="rect">
          <a:avLst/>
        </a:prstGeom>
        <a:solidFill>
          <a:schemeClr val="tx1">
            <a:lumMod val="85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February 2025</a:t>
          </a:r>
        </a:p>
      </dsp:txBody>
      <dsp:txXfrm>
        <a:off x="7245531" y="1958102"/>
        <a:ext cx="1672045" cy="435133"/>
      </dsp:txXfrm>
    </dsp:sp>
    <dsp:sp modelId="{CB726486-3B5A-47F8-90E4-EC34C8ADB385}">
      <dsp:nvSpPr>
        <dsp:cNvPr id="0" name=""/>
        <dsp:cNvSpPr/>
      </dsp:nvSpPr>
      <dsp:spPr>
        <a:xfrm>
          <a:off x="6688182" y="0"/>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b"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Final write up. </a:t>
          </a:r>
        </a:p>
        <a:p>
          <a:pPr marL="0" lvl="0" indent="0" algn="ctr" defTabSz="622300" rtl="0">
            <a:lnSpc>
              <a:spcPct val="90000"/>
            </a:lnSpc>
            <a:spcBef>
              <a:spcPct val="0"/>
            </a:spcBef>
            <a:spcAft>
              <a:spcPct val="35000"/>
            </a:spcAft>
            <a:buFont typeface="Arial" panose="020B0604020202020204" pitchFamily="34" charset="0"/>
            <a:buNone/>
          </a:pPr>
          <a:r>
            <a:rPr lang="en-GB" sz="1400" kern="1200"/>
            <a:t>Artefact polish. </a:t>
          </a:r>
        </a:p>
        <a:p>
          <a:pPr marL="0" lvl="0" indent="0" algn="ctr" defTabSz="622300" rtl="0">
            <a:lnSpc>
              <a:spcPct val="90000"/>
            </a:lnSpc>
            <a:spcBef>
              <a:spcPct val="0"/>
            </a:spcBef>
            <a:spcAft>
              <a:spcPct val="35000"/>
            </a:spcAft>
            <a:buFont typeface="Arial" panose="020B0604020202020204" pitchFamily="34" charset="0"/>
            <a:buNone/>
          </a:pPr>
          <a:r>
            <a:rPr lang="en-GB" sz="1400" kern="1200"/>
            <a:t>Submit entire project.</a:t>
          </a:r>
        </a:p>
        <a:p>
          <a:pPr marL="0" lvl="0" indent="0" algn="ctr" defTabSz="622300" rtl="0">
            <a:lnSpc>
              <a:spcPct val="90000"/>
            </a:lnSpc>
            <a:spcBef>
              <a:spcPct val="0"/>
            </a:spcBef>
            <a:spcAft>
              <a:spcPct val="35000"/>
            </a:spcAft>
            <a:buFont typeface="Arial" panose="020B0604020202020204" pitchFamily="34" charset="0"/>
            <a:buNone/>
          </a:pPr>
          <a:r>
            <a:rPr lang="en-GB" sz="1400" kern="1200"/>
            <a:t>Begin to prep for the final viva. </a:t>
          </a:r>
        </a:p>
      </dsp:txBody>
      <dsp:txXfrm>
        <a:off x="6688182" y="0"/>
        <a:ext cx="2786742" cy="1522968"/>
      </dsp:txXfrm>
    </dsp:sp>
    <dsp:sp modelId="{5012A99F-560A-4636-953C-5F263876E566}">
      <dsp:nvSpPr>
        <dsp:cNvPr id="0" name=""/>
        <dsp:cNvSpPr/>
      </dsp:nvSpPr>
      <dsp:spPr>
        <a:xfrm>
          <a:off x="8081553" y="1609995"/>
          <a:ext cx="0" cy="348107"/>
        </a:xfrm>
        <a:prstGeom prst="line">
          <a:avLst/>
        </a:prstGeom>
        <a:solidFill>
          <a:schemeClr val="accent5">
            <a:hueOff val="0"/>
            <a:satOff val="0"/>
            <a:lumOff val="0"/>
            <a:alphaOff val="0"/>
          </a:schemeClr>
        </a:solidFill>
        <a:ln w="12700" cap="flat" cmpd="sng" algn="ctr">
          <a:solidFill>
            <a:schemeClr val="tx1">
              <a:lumMod val="75000"/>
            </a:schemeClr>
          </a:solidFill>
          <a:prstDash val="solid"/>
          <a:miter lim="800000"/>
        </a:ln>
        <a:effectLst/>
      </dsp:spPr>
      <dsp:style>
        <a:lnRef idx="2">
          <a:scrgbClr r="0" g="0" b="0"/>
        </a:lnRef>
        <a:fillRef idx="1">
          <a:scrgbClr r="0" g="0" b="0"/>
        </a:fillRef>
        <a:effectRef idx="0">
          <a:scrgbClr r="0" g="0" b="0"/>
        </a:effectRef>
        <a:fontRef idx="minor"/>
      </dsp:style>
    </dsp:sp>
    <dsp:sp modelId="{456F09DE-8CFF-414A-A967-17AF417A13B8}">
      <dsp:nvSpPr>
        <dsp:cNvPr id="0" name=""/>
        <dsp:cNvSpPr/>
      </dsp:nvSpPr>
      <dsp:spPr>
        <a:xfrm>
          <a:off x="8038040" y="1601118"/>
          <a:ext cx="87026" cy="87026"/>
        </a:xfrm>
        <a:prstGeom prst="ellipse">
          <a:avLst/>
        </a:prstGeom>
        <a:solidFill>
          <a:schemeClr val="tx1">
            <a:lumMod val="7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000B429-BD58-468E-9050-843EC2B0F7C4}">
      <dsp:nvSpPr>
        <dsp:cNvPr id="0" name=""/>
        <dsp:cNvSpPr/>
      </dsp:nvSpPr>
      <dsp:spPr>
        <a:xfrm rot="5400000">
          <a:off x="9536032" y="1339646"/>
          <a:ext cx="435133" cy="1672045"/>
        </a:xfrm>
        <a:prstGeom prst="round2SameRect">
          <a:avLst/>
        </a:prstGeom>
        <a:solidFill>
          <a:schemeClr val="accent2"/>
        </a:solidFill>
        <a:ln w="12700" cap="flat" cmpd="sng" algn="ctr">
          <a:solidFill>
            <a:schemeClr val="accent5">
              <a:hueOff val="-6926885"/>
              <a:satOff val="-12032"/>
              <a:lumOff val="78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Font typeface="Arial" panose="020B0604020202020204" pitchFamily="34" charset="0"/>
            <a:buNone/>
          </a:pPr>
          <a:r>
            <a:rPr lang="en-GB" sz="1800" kern="1200"/>
            <a:t>March 2025</a:t>
          </a:r>
        </a:p>
      </dsp:txBody>
      <dsp:txXfrm rot="-5400000">
        <a:off x="8917577" y="1979343"/>
        <a:ext cx="1650804" cy="392651"/>
      </dsp:txXfrm>
    </dsp:sp>
    <dsp:sp modelId="{B6CB4D80-9A7A-4298-8FF2-0C90D910775C}">
      <dsp:nvSpPr>
        <dsp:cNvPr id="0" name=""/>
        <dsp:cNvSpPr/>
      </dsp:nvSpPr>
      <dsp:spPr>
        <a:xfrm>
          <a:off x="8360228" y="2828369"/>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t"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kern="1200"/>
            <a:t>Present final Viva. </a:t>
          </a:r>
        </a:p>
        <a:p>
          <a:pPr marL="0" lvl="0" indent="0" algn="ctr" defTabSz="622300" rtl="0">
            <a:lnSpc>
              <a:spcPct val="90000"/>
            </a:lnSpc>
            <a:spcBef>
              <a:spcPct val="0"/>
            </a:spcBef>
            <a:spcAft>
              <a:spcPct val="35000"/>
            </a:spcAft>
            <a:buFont typeface="Arial" panose="020B0604020202020204" pitchFamily="34" charset="0"/>
            <a:buNone/>
          </a:pPr>
          <a:r>
            <a:rPr lang="en-GB" sz="1400" kern="1200"/>
            <a:t>Await grade.</a:t>
          </a:r>
        </a:p>
      </dsp:txBody>
      <dsp:txXfrm>
        <a:off x="8360228" y="2828369"/>
        <a:ext cx="2786742" cy="1522968"/>
      </dsp:txXfrm>
    </dsp:sp>
    <dsp:sp modelId="{A4A231D1-EFC3-49FB-9FBF-EA74BFC71A8B}">
      <dsp:nvSpPr>
        <dsp:cNvPr id="0" name=""/>
        <dsp:cNvSpPr/>
      </dsp:nvSpPr>
      <dsp:spPr>
        <a:xfrm>
          <a:off x="9753599" y="2393235"/>
          <a:ext cx="0" cy="348107"/>
        </a:xfrm>
        <a:prstGeom prst="line">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A815339E-A142-4443-8D2E-D2A506315871}">
      <dsp:nvSpPr>
        <dsp:cNvPr id="0" name=""/>
        <dsp:cNvSpPr/>
      </dsp:nvSpPr>
      <dsp:spPr>
        <a:xfrm>
          <a:off x="9710086" y="2741342"/>
          <a:ext cx="87026" cy="87026"/>
        </a:xfrm>
        <a:prstGeom prst="ellipse">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2">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1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18"/>
      <dgm:constr type="primFontSz" for="des" forName="Childtext1" val="18"/>
      <dgm:constr type="primFontSz" for="des" forName="Childtext1" refType="primFontSz" refFor="des" refForName="Parent1"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95"/>
                  <dgm:constr type="l" for="ch" forName="Parent1" refType="w" fact="0.025"/>
                  <dgm:constr type="r" for="ch" forName="Parent1" refType="w" fact="0.025"/>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ifMoreThanOneNode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else>
            </dgm:choose>
          </dgm:if>
          <dgm:else name="notStartNode1">
            <dgm:choose name="lastOrRemainingNodes1">
              <dgm:if name="lastNode1" axis="self" ptType="node" func="revPos" op="equ" val="1">
                <dgm:choose name="casesForSnakingLogic1">
                  <dgm:if name="oddNode1"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1">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if>
              <dgm:else name="middleRows">
                <dgm:choose name="casesForSnakingLogic2">
                  <dgm:if name="oddNode2"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2">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else>
            </dgm:choose>
          </dgm:else>
        </dgm:choose>
        <dgm:layoutNode name="Parent1" styleLbl="alignNode1">
          <dgm:varLst>
            <dgm:chMax val="1"/>
            <dgm:chPref val="1"/>
            <dgm:bulletEnabled val="1"/>
          </dgm:varLst>
          <dgm:alg type="tx">
            <dgm:param type="txAnchorHorz" val="ctr"/>
            <dgm:param type="txAnchorVert" val="mid"/>
            <dgm:param type="parTxRTL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w" fact="0.05"/>
            <dgm:constr type="rMarg" refType="w" fact="0.05"/>
            <dgm:constr type="tMarg"/>
            <dgm:constr type="bMarg"/>
          </dgm:constrLst>
          <dgm:ruleLst>
            <dgm:rule type="primFontSz" val="11" fact="NaN" max="NaN"/>
          </dgm:ruleLst>
        </dgm:layoutNode>
        <dgm:layoutNode name="Childtext1" styleLbl="revTx">
          <dgm:varLst>
            <dgm:bulletEnabled val="1"/>
          </dgm:varLst>
          <dgm:choose name="casesForTxtDirLogic">
            <dgm:if name="Name77" axis="self" ptType="node" func="posOdd" op="equ" val="1">
              <dgm:alg type="tx">
                <dgm:param type="txAnchorVert" val="b"/>
                <dgm:param type="txAnchorHorz" val="ctr"/>
                <dgm:param type="parTxRTLAlign" val="ctr"/>
                <dgm:param type="parTxRTLAlign" val="ctr"/>
              </dgm:alg>
            </dgm:if>
            <dgm:else name="Name88">
              <dgm:alg type="tx">
                <dgm:param type="txAnchorVert" val="t"/>
                <dgm:param type="txAnchorHorz" val="ctr"/>
                <dgm:param type="parTxRTLAlign" val="ctr"/>
                <dgm:param type="parTxRTLAlign" val="ctr"/>
              </dgm:alg>
            </dgm:else>
          </dgm:choose>
          <dgm:shape xmlns:r="http://schemas.openxmlformats.org/officeDocument/2006/relationships" type="rect" r:blip="">
            <dgm:adjLst/>
          </dgm:shape>
          <dgm:presOf axis="ch" ptType="node"/>
          <dgm:constrLst>
            <dgm:constr type="lMarg" refType="w" fact="0.05"/>
            <dgm:constr type="rMarg" refType="w" fact="0.05"/>
            <dgm:constr type="tMarg" refType="h" fact="0.05"/>
            <dgm:constr type="bMarg" refType="h" fact="0.05"/>
          </dgm:constrLst>
          <dgm:ruleLst>
            <dgm:rule type="primFontSz" val="11" fact="NaN" max="NaN"/>
          </dgm:ruleLst>
        </dgm:layoutNode>
        <dgm:layoutNode name="ConnectLine" styleLbl="callout">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64B13DD-DD5C-4D7B-A7B2-0D291A4458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25399B4A-D4B6-41DC-B4BA-A16F4A7EAB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5E5DADA-23BE-4E80-AA70-8F3D83627AB0}" type="datetime1">
              <a:rPr lang="en-GB" smtClean="0"/>
              <a:t>29/11/2025</a:t>
            </a:fld>
            <a:endParaRPr lang="en-GB"/>
          </a:p>
        </p:txBody>
      </p:sp>
      <p:sp>
        <p:nvSpPr>
          <p:cNvPr id="4" name="Footer Placeholder 3">
            <a:extLst>
              <a:ext uri="{FF2B5EF4-FFF2-40B4-BE49-F238E27FC236}">
                <a16:creationId xmlns:a16="http://schemas.microsoft.com/office/drawing/2014/main" id="{C8A662FF-2BD0-42CC-81E0-E211BE360A8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3857ECB1-26BD-4C91-A134-EC6F2CC72CE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BBFE5E4-E7AD-46D7-82A6-8E6D0CE600B6}" type="slidenum">
              <a:rPr lang="en-GB" smtClean="0"/>
              <a:t>‹#›</a:t>
            </a:fld>
            <a:endParaRPr lang="en-GB"/>
          </a:p>
        </p:txBody>
      </p:sp>
    </p:spTree>
    <p:extLst>
      <p:ext uri="{BB962C8B-B14F-4D97-AF65-F5344CB8AC3E}">
        <p14:creationId xmlns:p14="http://schemas.microsoft.com/office/powerpoint/2010/main" val="1382417877"/>
      </p:ext>
    </p:extLst>
  </p:cSld>
  <p:clrMap bg1="lt1" tx1="dk1" bg2="lt2" tx2="dk2" accent1="accent1" accent2="accent2" accent3="accent3" accent4="accent4" accent5="accent5" accent6="accent6" hlink="hlink" folHlink="folHlink"/>
  <p:hf hdr="0" ftr="0"/>
</p:handoutMaster>
</file>

<file path=ppt/media/image1.jpeg>
</file>

<file path=ppt/media/image10.jpeg>
</file>

<file path=ppt/media/image11.jpeg>
</file>

<file path=ppt/media/image2.jpe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5051DEC-B635-4934-93B5-C56020CAD15A}" type="datetime1">
              <a:rPr lang="en-GB" smtClean="0"/>
              <a:t>29/11/2025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5DF5DD2-187C-450F-BB87-F62B9ADB04D5}" type="slidenum">
              <a:rPr lang="en-GB" smtClean="0"/>
              <a:t>‹#›</a:t>
            </a:fld>
            <a:endParaRPr lang="en-GB"/>
          </a:p>
        </p:txBody>
      </p:sp>
    </p:spTree>
    <p:extLst>
      <p:ext uri="{BB962C8B-B14F-4D97-AF65-F5344CB8AC3E}">
        <p14:creationId xmlns:p14="http://schemas.microsoft.com/office/powerpoint/2010/main" val="350333871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pPr rtl="0"/>
            <a:fld id="{15051DEC-B635-4934-93B5-C56020CAD15A}" type="datetime1">
              <a:rPr lang="en-GB" smtClean="0"/>
              <a:t>29/11/2025</a:t>
            </a:fld>
            <a:endParaRPr lang="en-GB"/>
          </a:p>
        </p:txBody>
      </p:sp>
      <p:sp>
        <p:nvSpPr>
          <p:cNvPr id="5" name="Slide Number Placeholder 4"/>
          <p:cNvSpPr>
            <a:spLocks noGrp="1"/>
          </p:cNvSpPr>
          <p:nvPr>
            <p:ph type="sldNum" sz="quarter" idx="5"/>
          </p:nvPr>
        </p:nvSpPr>
        <p:spPr/>
        <p:txBody>
          <a:bodyPr/>
          <a:lstStyle/>
          <a:p>
            <a:pPr rtl="0"/>
            <a:fld id="{C5DF5DD2-187C-450F-BB87-F62B9ADB04D5}" type="slidenum">
              <a:rPr lang="en-GB" smtClean="0"/>
              <a:t>2</a:t>
            </a:fld>
            <a:endParaRPr lang="en-GB"/>
          </a:p>
        </p:txBody>
      </p:sp>
    </p:spTree>
    <p:extLst>
      <p:ext uri="{BB962C8B-B14F-4D97-AF65-F5344CB8AC3E}">
        <p14:creationId xmlns:p14="http://schemas.microsoft.com/office/powerpoint/2010/main" val="37747194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en-GB" dirty="0"/>
              <a:t>Discuss what has been done so far and what will happen from here on.</a:t>
            </a:r>
          </a:p>
        </p:txBody>
      </p:sp>
      <p:sp>
        <p:nvSpPr>
          <p:cNvPr id="4" name="Slide Number Placeholder 3"/>
          <p:cNvSpPr>
            <a:spLocks noGrp="1"/>
          </p:cNvSpPr>
          <p:nvPr>
            <p:ph type="sldNum" sz="quarter" idx="5"/>
          </p:nvPr>
        </p:nvSpPr>
        <p:spPr/>
        <p:txBody>
          <a:bodyPr rtlCol="0"/>
          <a:lstStyle/>
          <a:p>
            <a:pPr rtl="0"/>
            <a:fld id="{62002DED-DCF6-428F-92AB-AA8ACCA0B387}" type="slidenum">
              <a:rPr lang="en-GB" smtClean="0"/>
              <a:t>11</a:t>
            </a:fld>
            <a:endParaRPr lang="en-GB"/>
          </a:p>
        </p:txBody>
      </p:sp>
      <p:sp>
        <p:nvSpPr>
          <p:cNvPr id="5" name="Date Placeholder 4">
            <a:extLst>
              <a:ext uri="{FF2B5EF4-FFF2-40B4-BE49-F238E27FC236}">
                <a16:creationId xmlns:a16="http://schemas.microsoft.com/office/drawing/2014/main" id="{A7720695-CC92-4508-97E0-40A00F0625F1}"/>
              </a:ext>
            </a:extLst>
          </p:cNvPr>
          <p:cNvSpPr>
            <a:spLocks noGrp="1"/>
          </p:cNvSpPr>
          <p:nvPr>
            <p:ph type="dt" idx="1"/>
          </p:nvPr>
        </p:nvSpPr>
        <p:spPr/>
        <p:txBody>
          <a:bodyPr/>
          <a:lstStyle/>
          <a:p>
            <a:pPr rtl="0"/>
            <a:fld id="{0C8BE8E4-F994-48AF-9C5F-191951073F8F}" type="datetime1">
              <a:rPr lang="en-GB" smtClean="0"/>
              <a:t>29/11/2025</a:t>
            </a:fld>
            <a:endParaRPr lang="en-GB"/>
          </a:p>
        </p:txBody>
      </p:sp>
    </p:spTree>
    <p:extLst>
      <p:ext uri="{BB962C8B-B14F-4D97-AF65-F5344CB8AC3E}">
        <p14:creationId xmlns:p14="http://schemas.microsoft.com/office/powerpoint/2010/main" val="631566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C5541-F249-AC0B-52E9-6B910A0CEE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06A704-3BB6-0393-2E44-0A6E892046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F5EFF7-B707-43D4-1789-A82C7D60D419}"/>
              </a:ext>
            </a:extLst>
          </p:cNvPr>
          <p:cNvSpPr>
            <a:spLocks noGrp="1"/>
          </p:cNvSpPr>
          <p:nvPr>
            <p:ph type="body" idx="1"/>
          </p:nvPr>
        </p:nvSpPr>
        <p:spPr/>
        <p:txBody>
          <a:bodyPr rtlCol="0"/>
          <a:lstStyle/>
          <a:p>
            <a:pPr rtl="0"/>
            <a:endParaRPr lang="en-GB" dirty="0"/>
          </a:p>
        </p:txBody>
      </p:sp>
      <p:sp>
        <p:nvSpPr>
          <p:cNvPr id="4" name="Slide Number Placeholder 3">
            <a:extLst>
              <a:ext uri="{FF2B5EF4-FFF2-40B4-BE49-F238E27FC236}">
                <a16:creationId xmlns:a16="http://schemas.microsoft.com/office/drawing/2014/main" id="{719ED5D7-D2A9-14C4-3F03-8D1FFCC1DA82}"/>
              </a:ext>
            </a:extLst>
          </p:cNvPr>
          <p:cNvSpPr>
            <a:spLocks noGrp="1"/>
          </p:cNvSpPr>
          <p:nvPr>
            <p:ph type="sldNum" sz="quarter" idx="5"/>
          </p:nvPr>
        </p:nvSpPr>
        <p:spPr/>
        <p:txBody>
          <a:bodyPr rtlCol="0"/>
          <a:lstStyle/>
          <a:p>
            <a:pPr rtl="0"/>
            <a:fld id="{83251742-F350-4E0A-882E-44E34E005EFD}" type="slidenum">
              <a:rPr lang="en-GB" smtClean="0"/>
              <a:t>12</a:t>
            </a:fld>
            <a:endParaRPr lang="en-GB"/>
          </a:p>
        </p:txBody>
      </p:sp>
      <p:sp>
        <p:nvSpPr>
          <p:cNvPr id="5" name="Date Placeholder 4">
            <a:extLst>
              <a:ext uri="{FF2B5EF4-FFF2-40B4-BE49-F238E27FC236}">
                <a16:creationId xmlns:a16="http://schemas.microsoft.com/office/drawing/2014/main" id="{EFFDC6DB-F823-58FB-EE13-0028F7CBA9F4}"/>
              </a:ext>
            </a:extLst>
          </p:cNvPr>
          <p:cNvSpPr>
            <a:spLocks noGrp="1"/>
          </p:cNvSpPr>
          <p:nvPr>
            <p:ph type="dt" idx="1"/>
          </p:nvPr>
        </p:nvSpPr>
        <p:spPr/>
        <p:txBody>
          <a:bodyPr/>
          <a:lstStyle/>
          <a:p>
            <a:pPr rtl="0"/>
            <a:fld id="{6EC38680-EC54-4CED-BED7-717B6BDC608A}" type="datetime1">
              <a:rPr lang="en-GB" smtClean="0"/>
              <a:t>29/11/2025</a:t>
            </a:fld>
            <a:endParaRPr lang="en-GB"/>
          </a:p>
        </p:txBody>
      </p:sp>
    </p:spTree>
    <p:extLst>
      <p:ext uri="{BB962C8B-B14F-4D97-AF65-F5344CB8AC3E}">
        <p14:creationId xmlns:p14="http://schemas.microsoft.com/office/powerpoint/2010/main" val="19136880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07F4A2-24EA-97A6-3ED3-B37E05F8AC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A5A262-F3C7-C987-4F8C-BA1B5F0B37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35C337-CD7E-E992-0035-D72352FC81BF}"/>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0E5A2C29-4D43-20B2-F96C-1375D285E36D}"/>
              </a:ext>
            </a:extLst>
          </p:cNvPr>
          <p:cNvSpPr>
            <a:spLocks noGrp="1"/>
          </p:cNvSpPr>
          <p:nvPr>
            <p:ph type="sldNum" sz="quarter" idx="5"/>
          </p:nvPr>
        </p:nvSpPr>
        <p:spPr/>
        <p:txBody>
          <a:bodyPr rtlCol="0"/>
          <a:lstStyle/>
          <a:p>
            <a:pPr rtl="0"/>
            <a:fld id="{83251742-F350-4E0A-882E-44E34E005EFD}" type="slidenum">
              <a:rPr lang="en-GB" smtClean="0"/>
              <a:t>3</a:t>
            </a:fld>
            <a:endParaRPr lang="en-GB"/>
          </a:p>
        </p:txBody>
      </p:sp>
      <p:sp>
        <p:nvSpPr>
          <p:cNvPr id="5" name="Date Placeholder 4">
            <a:extLst>
              <a:ext uri="{FF2B5EF4-FFF2-40B4-BE49-F238E27FC236}">
                <a16:creationId xmlns:a16="http://schemas.microsoft.com/office/drawing/2014/main" id="{7026ED7F-6108-D047-C3F2-6B2A93158C76}"/>
              </a:ext>
            </a:extLst>
          </p:cNvPr>
          <p:cNvSpPr>
            <a:spLocks noGrp="1"/>
          </p:cNvSpPr>
          <p:nvPr>
            <p:ph type="dt" idx="1"/>
          </p:nvPr>
        </p:nvSpPr>
        <p:spPr/>
        <p:txBody>
          <a:bodyPr/>
          <a:lstStyle/>
          <a:p>
            <a:pPr rtl="0"/>
            <a:fld id="{25215F07-450A-4F06-BB26-1430CFEFA277}" type="datetime1">
              <a:rPr lang="en-GB" smtClean="0"/>
              <a:t>29/11/2025</a:t>
            </a:fld>
            <a:endParaRPr lang="en-GB"/>
          </a:p>
        </p:txBody>
      </p:sp>
    </p:spTree>
    <p:extLst>
      <p:ext uri="{BB962C8B-B14F-4D97-AF65-F5344CB8AC3E}">
        <p14:creationId xmlns:p14="http://schemas.microsoft.com/office/powerpoint/2010/main" val="2346973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88240F-37BD-EBC8-5BB7-00D4A55A92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E25F27-F27F-DA0D-C306-506BFA2619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0EFE47-07A4-F2DC-E7FB-B5A2D2704D6E}"/>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EA60D0D0-3B4A-D983-A29E-B53BEE9A6057}"/>
              </a:ext>
            </a:extLst>
          </p:cNvPr>
          <p:cNvSpPr>
            <a:spLocks noGrp="1"/>
          </p:cNvSpPr>
          <p:nvPr>
            <p:ph type="sldNum" sz="quarter" idx="5"/>
          </p:nvPr>
        </p:nvSpPr>
        <p:spPr/>
        <p:txBody>
          <a:bodyPr rtlCol="0"/>
          <a:lstStyle/>
          <a:p>
            <a:pPr rtl="0"/>
            <a:fld id="{83251742-F350-4E0A-882E-44E34E005EFD}" type="slidenum">
              <a:rPr lang="en-GB" smtClean="0"/>
              <a:t>4</a:t>
            </a:fld>
            <a:endParaRPr lang="en-GB"/>
          </a:p>
        </p:txBody>
      </p:sp>
      <p:sp>
        <p:nvSpPr>
          <p:cNvPr id="5" name="Date Placeholder 4">
            <a:extLst>
              <a:ext uri="{FF2B5EF4-FFF2-40B4-BE49-F238E27FC236}">
                <a16:creationId xmlns:a16="http://schemas.microsoft.com/office/drawing/2014/main" id="{1F0B826A-B584-AD7D-2956-F6AC94A83543}"/>
              </a:ext>
            </a:extLst>
          </p:cNvPr>
          <p:cNvSpPr>
            <a:spLocks noGrp="1"/>
          </p:cNvSpPr>
          <p:nvPr>
            <p:ph type="dt" idx="1"/>
          </p:nvPr>
        </p:nvSpPr>
        <p:spPr/>
        <p:txBody>
          <a:bodyPr/>
          <a:lstStyle/>
          <a:p>
            <a:pPr rtl="0"/>
            <a:fld id="{B64620CF-6FFD-404B-8B86-FE7E8935B7AA}" type="datetime1">
              <a:rPr lang="en-GB" smtClean="0"/>
              <a:t>29/11/2025</a:t>
            </a:fld>
            <a:endParaRPr lang="en-GB"/>
          </a:p>
        </p:txBody>
      </p:sp>
    </p:spTree>
    <p:extLst>
      <p:ext uri="{BB962C8B-B14F-4D97-AF65-F5344CB8AC3E}">
        <p14:creationId xmlns:p14="http://schemas.microsoft.com/office/powerpoint/2010/main" val="296811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203C24-B94E-AD47-105E-B2EEE5837E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C74ED3-B688-13C8-FFB0-F686012E5E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EE8DA1-60DE-8642-F3D8-3BFBE197B6F6}"/>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DB0BBB58-C6C7-F9B5-FD66-04BCF0FA15EB}"/>
              </a:ext>
            </a:extLst>
          </p:cNvPr>
          <p:cNvSpPr>
            <a:spLocks noGrp="1"/>
          </p:cNvSpPr>
          <p:nvPr>
            <p:ph type="sldNum" sz="quarter" idx="5"/>
          </p:nvPr>
        </p:nvSpPr>
        <p:spPr/>
        <p:txBody>
          <a:bodyPr rtlCol="0"/>
          <a:lstStyle/>
          <a:p>
            <a:pPr rtl="0"/>
            <a:fld id="{83251742-F350-4E0A-882E-44E34E005EFD}" type="slidenum">
              <a:rPr lang="en-GB" smtClean="0"/>
              <a:t>5</a:t>
            </a:fld>
            <a:endParaRPr lang="en-GB"/>
          </a:p>
        </p:txBody>
      </p:sp>
      <p:sp>
        <p:nvSpPr>
          <p:cNvPr id="5" name="Date Placeholder 4">
            <a:extLst>
              <a:ext uri="{FF2B5EF4-FFF2-40B4-BE49-F238E27FC236}">
                <a16:creationId xmlns:a16="http://schemas.microsoft.com/office/drawing/2014/main" id="{1199D906-C371-E998-345F-169AC2F4504A}"/>
              </a:ext>
            </a:extLst>
          </p:cNvPr>
          <p:cNvSpPr>
            <a:spLocks noGrp="1"/>
          </p:cNvSpPr>
          <p:nvPr>
            <p:ph type="dt" idx="1"/>
          </p:nvPr>
        </p:nvSpPr>
        <p:spPr/>
        <p:txBody>
          <a:bodyPr/>
          <a:lstStyle/>
          <a:p>
            <a:pPr rtl="0"/>
            <a:fld id="{8F0AE301-B0D8-48BF-BB6D-85F379FFBDF2}" type="datetime1">
              <a:rPr lang="en-GB" smtClean="0"/>
              <a:t>29/11/2025</a:t>
            </a:fld>
            <a:endParaRPr lang="en-GB"/>
          </a:p>
        </p:txBody>
      </p:sp>
    </p:spTree>
    <p:extLst>
      <p:ext uri="{BB962C8B-B14F-4D97-AF65-F5344CB8AC3E}">
        <p14:creationId xmlns:p14="http://schemas.microsoft.com/office/powerpoint/2010/main" val="3031134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24A86-FDDD-BEA9-A580-FFC9F25430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8366D7-FA73-8E1A-6836-2B9C28ED55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FFDCC5-818D-66C7-63D2-E92095F05271}"/>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45E4EF29-2824-0C42-0534-17D93763A072}"/>
              </a:ext>
            </a:extLst>
          </p:cNvPr>
          <p:cNvSpPr>
            <a:spLocks noGrp="1"/>
          </p:cNvSpPr>
          <p:nvPr>
            <p:ph type="sldNum" sz="quarter" idx="5"/>
          </p:nvPr>
        </p:nvSpPr>
        <p:spPr/>
        <p:txBody>
          <a:bodyPr rtlCol="0"/>
          <a:lstStyle/>
          <a:p>
            <a:pPr rtl="0"/>
            <a:fld id="{83251742-F350-4E0A-882E-44E34E005EFD}" type="slidenum">
              <a:rPr lang="en-GB" smtClean="0"/>
              <a:t>6</a:t>
            </a:fld>
            <a:endParaRPr lang="en-GB"/>
          </a:p>
        </p:txBody>
      </p:sp>
      <p:sp>
        <p:nvSpPr>
          <p:cNvPr id="5" name="Date Placeholder 4">
            <a:extLst>
              <a:ext uri="{FF2B5EF4-FFF2-40B4-BE49-F238E27FC236}">
                <a16:creationId xmlns:a16="http://schemas.microsoft.com/office/drawing/2014/main" id="{2A5CE184-AAE6-F091-E235-02DE43E0ADF7}"/>
              </a:ext>
            </a:extLst>
          </p:cNvPr>
          <p:cNvSpPr>
            <a:spLocks noGrp="1"/>
          </p:cNvSpPr>
          <p:nvPr>
            <p:ph type="dt" idx="1"/>
          </p:nvPr>
        </p:nvSpPr>
        <p:spPr/>
        <p:txBody>
          <a:bodyPr/>
          <a:lstStyle/>
          <a:p>
            <a:pPr rtl="0"/>
            <a:fld id="{8F0AE301-B0D8-48BF-BB6D-85F379FFBDF2}" type="datetime1">
              <a:rPr lang="en-GB" smtClean="0"/>
              <a:t>29/11/2025</a:t>
            </a:fld>
            <a:endParaRPr lang="en-GB"/>
          </a:p>
        </p:txBody>
      </p:sp>
    </p:spTree>
    <p:extLst>
      <p:ext uri="{BB962C8B-B14F-4D97-AF65-F5344CB8AC3E}">
        <p14:creationId xmlns:p14="http://schemas.microsoft.com/office/powerpoint/2010/main" val="2605404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B7741-6D7C-2DC9-F3DA-BDFB2A7BF7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88B8E8-C27A-069B-E339-9DB30BB15A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1C13B39-8DF4-ED1C-458B-2EF54271CC5F}"/>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CB150973-CDD1-45A2-4531-4D9E4305CF4D}"/>
              </a:ext>
            </a:extLst>
          </p:cNvPr>
          <p:cNvSpPr>
            <a:spLocks noGrp="1"/>
          </p:cNvSpPr>
          <p:nvPr>
            <p:ph type="sldNum" sz="quarter" idx="5"/>
          </p:nvPr>
        </p:nvSpPr>
        <p:spPr/>
        <p:txBody>
          <a:bodyPr rtlCol="0"/>
          <a:lstStyle/>
          <a:p>
            <a:pPr rtl="0"/>
            <a:fld id="{83251742-F350-4E0A-882E-44E34E005EFD}" type="slidenum">
              <a:rPr lang="en-GB" smtClean="0"/>
              <a:t>7</a:t>
            </a:fld>
            <a:endParaRPr lang="en-GB"/>
          </a:p>
        </p:txBody>
      </p:sp>
      <p:sp>
        <p:nvSpPr>
          <p:cNvPr id="5" name="Date Placeholder 4">
            <a:extLst>
              <a:ext uri="{FF2B5EF4-FFF2-40B4-BE49-F238E27FC236}">
                <a16:creationId xmlns:a16="http://schemas.microsoft.com/office/drawing/2014/main" id="{0B11044B-BD9A-8551-397C-83C478BE55DA}"/>
              </a:ext>
            </a:extLst>
          </p:cNvPr>
          <p:cNvSpPr>
            <a:spLocks noGrp="1"/>
          </p:cNvSpPr>
          <p:nvPr>
            <p:ph type="dt" idx="1"/>
          </p:nvPr>
        </p:nvSpPr>
        <p:spPr/>
        <p:txBody>
          <a:bodyPr/>
          <a:lstStyle/>
          <a:p>
            <a:pPr rtl="0"/>
            <a:fld id="{8F0AE301-B0D8-48BF-BB6D-85F379FFBDF2}" type="datetime1">
              <a:rPr lang="en-GB" smtClean="0"/>
              <a:t>29/11/2025</a:t>
            </a:fld>
            <a:endParaRPr lang="en-GB"/>
          </a:p>
        </p:txBody>
      </p:sp>
    </p:spTree>
    <p:extLst>
      <p:ext uri="{BB962C8B-B14F-4D97-AF65-F5344CB8AC3E}">
        <p14:creationId xmlns:p14="http://schemas.microsoft.com/office/powerpoint/2010/main" val="2192361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7DB76-4EF3-32F2-E14B-0CA0EDF008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AFA829-3C48-0480-ED82-60A948B4BC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244C48-6757-03D0-6B05-ABF000B9F7E0}"/>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76E115B9-0211-B924-7A25-8E9927619E9F}"/>
              </a:ext>
            </a:extLst>
          </p:cNvPr>
          <p:cNvSpPr>
            <a:spLocks noGrp="1"/>
          </p:cNvSpPr>
          <p:nvPr>
            <p:ph type="sldNum" sz="quarter" idx="5"/>
          </p:nvPr>
        </p:nvSpPr>
        <p:spPr/>
        <p:txBody>
          <a:bodyPr rtlCol="0"/>
          <a:lstStyle/>
          <a:p>
            <a:pPr rtl="0"/>
            <a:fld id="{83251742-F350-4E0A-882E-44E34E005EFD}" type="slidenum">
              <a:rPr lang="en-GB" smtClean="0"/>
              <a:t>8</a:t>
            </a:fld>
            <a:endParaRPr lang="en-GB"/>
          </a:p>
        </p:txBody>
      </p:sp>
      <p:sp>
        <p:nvSpPr>
          <p:cNvPr id="5" name="Date Placeholder 4">
            <a:extLst>
              <a:ext uri="{FF2B5EF4-FFF2-40B4-BE49-F238E27FC236}">
                <a16:creationId xmlns:a16="http://schemas.microsoft.com/office/drawing/2014/main" id="{4C1AEA0E-D0D3-F8D7-8193-119BB725B7D7}"/>
              </a:ext>
            </a:extLst>
          </p:cNvPr>
          <p:cNvSpPr>
            <a:spLocks noGrp="1"/>
          </p:cNvSpPr>
          <p:nvPr>
            <p:ph type="dt" idx="1"/>
          </p:nvPr>
        </p:nvSpPr>
        <p:spPr/>
        <p:txBody>
          <a:bodyPr/>
          <a:lstStyle/>
          <a:p>
            <a:pPr rtl="0"/>
            <a:fld id="{8F0AE301-B0D8-48BF-BB6D-85F379FFBDF2}" type="datetime1">
              <a:rPr lang="en-GB" smtClean="0"/>
              <a:t>29/11/2025</a:t>
            </a:fld>
            <a:endParaRPr lang="en-GB"/>
          </a:p>
        </p:txBody>
      </p:sp>
    </p:spTree>
    <p:extLst>
      <p:ext uri="{BB962C8B-B14F-4D97-AF65-F5344CB8AC3E}">
        <p14:creationId xmlns:p14="http://schemas.microsoft.com/office/powerpoint/2010/main" val="17273315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114FA-B4A1-E034-F79F-928EE2544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30A172-0232-E5B3-E340-8E417030E1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216DC0-46AE-EFB5-F6AD-AE0D45749CAF}"/>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CB7A0ECA-33E4-69AD-48A6-E99D591FB632}"/>
              </a:ext>
            </a:extLst>
          </p:cNvPr>
          <p:cNvSpPr>
            <a:spLocks noGrp="1"/>
          </p:cNvSpPr>
          <p:nvPr>
            <p:ph type="sldNum" sz="quarter" idx="5"/>
          </p:nvPr>
        </p:nvSpPr>
        <p:spPr/>
        <p:txBody>
          <a:bodyPr rtlCol="0"/>
          <a:lstStyle/>
          <a:p>
            <a:pPr rtl="0"/>
            <a:fld id="{83251742-F350-4E0A-882E-44E34E005EFD}" type="slidenum">
              <a:rPr lang="en-GB" smtClean="0"/>
              <a:t>9</a:t>
            </a:fld>
            <a:endParaRPr lang="en-GB"/>
          </a:p>
        </p:txBody>
      </p:sp>
      <p:sp>
        <p:nvSpPr>
          <p:cNvPr id="5" name="Date Placeholder 4">
            <a:extLst>
              <a:ext uri="{FF2B5EF4-FFF2-40B4-BE49-F238E27FC236}">
                <a16:creationId xmlns:a16="http://schemas.microsoft.com/office/drawing/2014/main" id="{F83624B4-753B-632E-07D1-BDB7F6D00B21}"/>
              </a:ext>
            </a:extLst>
          </p:cNvPr>
          <p:cNvSpPr>
            <a:spLocks noGrp="1"/>
          </p:cNvSpPr>
          <p:nvPr>
            <p:ph type="dt" idx="1"/>
          </p:nvPr>
        </p:nvSpPr>
        <p:spPr/>
        <p:txBody>
          <a:bodyPr/>
          <a:lstStyle/>
          <a:p>
            <a:pPr rtl="0"/>
            <a:fld id="{25215F07-450A-4F06-BB26-1430CFEFA277}" type="datetime1">
              <a:rPr lang="en-GB" smtClean="0"/>
              <a:t>29/11/2025</a:t>
            </a:fld>
            <a:endParaRPr lang="en-GB"/>
          </a:p>
        </p:txBody>
      </p:sp>
    </p:spTree>
    <p:extLst>
      <p:ext uri="{BB962C8B-B14F-4D97-AF65-F5344CB8AC3E}">
        <p14:creationId xmlns:p14="http://schemas.microsoft.com/office/powerpoint/2010/main" val="2188609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114FA-B4A1-E034-F79F-928EE2544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30A172-0232-E5B3-E340-8E417030E1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216DC0-46AE-EFB5-F6AD-AE0D45749CAF}"/>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CB7A0ECA-33E4-69AD-48A6-E99D591FB632}"/>
              </a:ext>
            </a:extLst>
          </p:cNvPr>
          <p:cNvSpPr>
            <a:spLocks noGrp="1"/>
          </p:cNvSpPr>
          <p:nvPr>
            <p:ph type="sldNum" sz="quarter" idx="5"/>
          </p:nvPr>
        </p:nvSpPr>
        <p:spPr/>
        <p:txBody>
          <a:bodyPr rtlCol="0"/>
          <a:lstStyle/>
          <a:p>
            <a:pPr rtl="0"/>
            <a:fld id="{83251742-F350-4E0A-882E-44E34E005EFD}" type="slidenum">
              <a:rPr lang="en-GB" smtClean="0"/>
              <a:t>10</a:t>
            </a:fld>
            <a:endParaRPr lang="en-GB"/>
          </a:p>
        </p:txBody>
      </p:sp>
      <p:sp>
        <p:nvSpPr>
          <p:cNvPr id="5" name="Date Placeholder 4">
            <a:extLst>
              <a:ext uri="{FF2B5EF4-FFF2-40B4-BE49-F238E27FC236}">
                <a16:creationId xmlns:a16="http://schemas.microsoft.com/office/drawing/2014/main" id="{F83624B4-753B-632E-07D1-BDB7F6D00B21}"/>
              </a:ext>
            </a:extLst>
          </p:cNvPr>
          <p:cNvSpPr>
            <a:spLocks noGrp="1"/>
          </p:cNvSpPr>
          <p:nvPr>
            <p:ph type="dt" idx="1"/>
          </p:nvPr>
        </p:nvSpPr>
        <p:spPr/>
        <p:txBody>
          <a:bodyPr/>
          <a:lstStyle/>
          <a:p>
            <a:pPr rtl="0"/>
            <a:fld id="{25215F07-450A-4F06-BB26-1430CFEFA277}" type="datetime1">
              <a:rPr lang="en-GB" smtClean="0"/>
              <a:t>29/11/2025</a:t>
            </a:fld>
            <a:endParaRPr lang="en-GB"/>
          </a:p>
        </p:txBody>
      </p:sp>
    </p:spTree>
    <p:extLst>
      <p:ext uri="{BB962C8B-B14F-4D97-AF65-F5344CB8AC3E}">
        <p14:creationId xmlns:p14="http://schemas.microsoft.com/office/powerpoint/2010/main" val="21787924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89AF31C-6D63-451B-BE35-F1CE5A8D371B}"/>
              </a:ext>
            </a:extLst>
          </p:cNvPr>
          <p:cNvSpPr>
            <a:spLocks noGrp="1"/>
          </p:cNvSpPr>
          <p:nvPr>
            <p:ph type="ctrTitle" hasCustomPrompt="1"/>
          </p:nvPr>
        </p:nvSpPr>
        <p:spPr>
          <a:xfrm>
            <a:off x="735702" y="503497"/>
            <a:ext cx="4223000" cy="3845891"/>
          </a:xfrm>
        </p:spPr>
        <p:txBody>
          <a:bodyPr rtlCol="0"/>
          <a:lstStyle>
            <a:lvl1pPr>
              <a:defRPr sz="6000" b="1" spc="1500" baseline="0"/>
            </a:lvl1pPr>
          </a:lstStyle>
          <a:p>
            <a:pPr algn="l" rtl="0"/>
            <a:r>
              <a:rPr lang="en-GB"/>
              <a:t>CLICK TO ADD TITLE</a:t>
            </a:r>
          </a:p>
        </p:txBody>
      </p:sp>
      <p:sp>
        <p:nvSpPr>
          <p:cNvPr id="17" name="Subtitle 2">
            <a:extLst>
              <a:ext uri="{FF2B5EF4-FFF2-40B4-BE49-F238E27FC236}">
                <a16:creationId xmlns:a16="http://schemas.microsoft.com/office/drawing/2014/main" id="{7D4FF1DD-E23B-4744-B517-0FC5587EC805}"/>
              </a:ext>
            </a:extLst>
          </p:cNvPr>
          <p:cNvSpPr>
            <a:spLocks noGrp="1"/>
          </p:cNvSpPr>
          <p:nvPr>
            <p:ph type="subTitle" idx="1" hasCustomPrompt="1"/>
          </p:nvPr>
        </p:nvSpPr>
        <p:spPr>
          <a:xfrm>
            <a:off x="735702" y="4441463"/>
            <a:ext cx="4223000" cy="1781123"/>
          </a:xfrm>
        </p:spPr>
        <p:txBody>
          <a:bodyPr rtlCol="0"/>
          <a:lstStyle>
            <a:lvl1pPr marL="0">
              <a:buNone/>
              <a:defRPr sz="2400" spc="400" baseline="0"/>
            </a:lvl1pPr>
          </a:lstStyle>
          <a:p>
            <a:pPr algn="l" rtl="0"/>
            <a:r>
              <a:rPr lang="en-GB"/>
              <a:t>CLICK TO ADD SUBTITLE</a:t>
            </a:r>
          </a:p>
        </p:txBody>
      </p:sp>
      <p:sp>
        <p:nvSpPr>
          <p:cNvPr id="19" name="Graphic 212">
            <a:extLst>
              <a:ext uri="{FF2B5EF4-FFF2-40B4-BE49-F238E27FC236}">
                <a16:creationId xmlns:a16="http://schemas.microsoft.com/office/drawing/2014/main" id="{0E905E14-E19A-49A4-95B0-A4334F09DD52}"/>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0" name="Graphic 212">
            <a:extLst>
              <a:ext uri="{FF2B5EF4-FFF2-40B4-BE49-F238E27FC236}">
                <a16:creationId xmlns:a16="http://schemas.microsoft.com/office/drawing/2014/main" id="{F99F5C16-D21E-4159-9011-D83D6294542A}"/>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198" name="Picture Placeholder 197">
            <a:extLst>
              <a:ext uri="{FF2B5EF4-FFF2-40B4-BE49-F238E27FC236}">
                <a16:creationId xmlns:a16="http://schemas.microsoft.com/office/drawing/2014/main" id="{F9D3FB22-FF74-4855-A816-8D13507F1A88}"/>
              </a:ext>
            </a:extLst>
          </p:cNvPr>
          <p:cNvSpPr>
            <a:spLocks noGrp="1"/>
          </p:cNvSpPr>
          <p:nvPr>
            <p:ph type="pic" sz="quarter" idx="13" hasCustomPrompt="1"/>
          </p:nvPr>
        </p:nvSpPr>
        <p:spPr>
          <a:xfrm>
            <a:off x="5467894" y="587120"/>
            <a:ext cx="5290998" cy="5290998"/>
          </a:xfrm>
          <a:custGeom>
            <a:avLst/>
            <a:gdLst>
              <a:gd name="connsiteX0" fmla="*/ 2645499 w 5290998"/>
              <a:gd name="connsiteY0" fmla="*/ 0 h 5290998"/>
              <a:gd name="connsiteX1" fmla="*/ 5290998 w 5290998"/>
              <a:gd name="connsiteY1" fmla="*/ 2645499 h 5290998"/>
              <a:gd name="connsiteX2" fmla="*/ 2645499 w 5290998"/>
              <a:gd name="connsiteY2" fmla="*/ 5290998 h 5290998"/>
              <a:gd name="connsiteX3" fmla="*/ 0 w 5290998"/>
              <a:gd name="connsiteY3" fmla="*/ 2645499 h 5290998"/>
              <a:gd name="connsiteX4" fmla="*/ 2645499 w 5290998"/>
              <a:gd name="connsiteY4" fmla="*/ 0 h 5290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0998" h="5290998">
                <a:moveTo>
                  <a:pt x="2645499" y="0"/>
                </a:moveTo>
                <a:cubicBezTo>
                  <a:pt x="4106568" y="0"/>
                  <a:pt x="5290998" y="1184430"/>
                  <a:pt x="5290998" y="2645499"/>
                </a:cubicBezTo>
                <a:cubicBezTo>
                  <a:pt x="5290998" y="4106568"/>
                  <a:pt x="4106568" y="5290998"/>
                  <a:pt x="2645499" y="5290998"/>
                </a:cubicBezTo>
                <a:cubicBezTo>
                  <a:pt x="1184430" y="5290998"/>
                  <a:pt x="0" y="4106568"/>
                  <a:pt x="0" y="2645499"/>
                </a:cubicBezTo>
                <a:cubicBezTo>
                  <a:pt x="0" y="1184430"/>
                  <a:pt x="1184430" y="0"/>
                  <a:pt x="2645499" y="0"/>
                </a:cubicBezTo>
                <a:close/>
              </a:path>
            </a:pathLst>
          </a:custGeom>
        </p:spPr>
        <p:txBody>
          <a:bodyPr wrap="square" rtlCol="0">
            <a:noAutofit/>
          </a:bodyPr>
          <a:lstStyle>
            <a:lvl1pPr algn="ctr">
              <a:buNone/>
              <a:defRPr/>
            </a:lvl1pPr>
          </a:lstStyle>
          <a:p>
            <a:pPr rtl="0"/>
            <a:r>
              <a:rPr lang="en-GB"/>
              <a:t>Click to add photo</a:t>
            </a:r>
          </a:p>
        </p:txBody>
      </p:sp>
      <p:grpSp>
        <p:nvGrpSpPr>
          <p:cNvPr id="7" name="Graphic 190">
            <a:extLst>
              <a:ext uri="{FF2B5EF4-FFF2-40B4-BE49-F238E27FC236}">
                <a16:creationId xmlns:a16="http://schemas.microsoft.com/office/drawing/2014/main" id="{17EAC1B1-556C-4228-8079-3D901DC59A88}"/>
              </a:ext>
              <a:ext uri="{C183D7F6-B498-43B3-948B-1728B52AA6E4}">
                <adec:decorative xmlns:adec="http://schemas.microsoft.com/office/drawing/2017/decorative" val="1"/>
              </a:ext>
            </a:extLst>
          </p:cNvPr>
          <p:cNvGrpSpPr/>
          <p:nvPr userDrawn="1"/>
        </p:nvGrpSpPr>
        <p:grpSpPr>
          <a:xfrm>
            <a:off x="4958702" y="964250"/>
            <a:ext cx="1591731" cy="537747"/>
            <a:chOff x="2504802" y="1755501"/>
            <a:chExt cx="1591731" cy="537747"/>
          </a:xfrm>
          <a:solidFill>
            <a:schemeClr val="tx1"/>
          </a:solidFill>
        </p:grpSpPr>
        <p:sp>
          <p:nvSpPr>
            <p:cNvPr id="8" name="Freeform: Shape 7">
              <a:extLst>
                <a:ext uri="{FF2B5EF4-FFF2-40B4-BE49-F238E27FC236}">
                  <a16:creationId xmlns:a16="http://schemas.microsoft.com/office/drawing/2014/main" id="{00A0FE21-F756-4726-9EC7-46DFECEEA9C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9" name="Freeform: Shape 8">
              <a:extLst>
                <a:ext uri="{FF2B5EF4-FFF2-40B4-BE49-F238E27FC236}">
                  <a16:creationId xmlns:a16="http://schemas.microsoft.com/office/drawing/2014/main" id="{B058B96D-C47B-4B24-BDCB-76960C6093C2}"/>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10" name="Graphic 4">
            <a:extLst>
              <a:ext uri="{FF2B5EF4-FFF2-40B4-BE49-F238E27FC236}">
                <a16:creationId xmlns:a16="http://schemas.microsoft.com/office/drawing/2014/main" id="{7058F75D-7E47-484C-A8EE-2222806808AB}"/>
              </a:ext>
              <a:ext uri="{C183D7F6-B498-43B3-948B-1728B52AA6E4}">
                <adec:decorative xmlns:adec="http://schemas.microsoft.com/office/drawing/2017/decorative" val="1"/>
              </a:ext>
            </a:extLst>
          </p:cNvPr>
          <p:cNvGrpSpPr/>
          <p:nvPr userDrawn="1"/>
        </p:nvGrpSpPr>
        <p:grpSpPr>
          <a:xfrm>
            <a:off x="9594816" y="4332008"/>
            <a:ext cx="1861481" cy="1861499"/>
            <a:chOff x="5734037" y="3067039"/>
            <a:chExt cx="724483" cy="724489"/>
          </a:xfrm>
          <a:solidFill>
            <a:schemeClr val="tx1"/>
          </a:solidFill>
        </p:grpSpPr>
        <p:sp>
          <p:nvSpPr>
            <p:cNvPr id="11" name="Freeform: Shape 10">
              <a:extLst>
                <a:ext uri="{FF2B5EF4-FFF2-40B4-BE49-F238E27FC236}">
                  <a16:creationId xmlns:a16="http://schemas.microsoft.com/office/drawing/2014/main" id="{F1AC0594-B604-4B5F-8735-5032813BC0BE}"/>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2" name="Freeform: Shape 11">
              <a:extLst>
                <a:ext uri="{FF2B5EF4-FFF2-40B4-BE49-F238E27FC236}">
                  <a16:creationId xmlns:a16="http://schemas.microsoft.com/office/drawing/2014/main" id="{CC76D1BD-7300-4354-BCA3-07E1D3ED20C7}"/>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3" name="Freeform: Shape 12">
              <a:extLst>
                <a:ext uri="{FF2B5EF4-FFF2-40B4-BE49-F238E27FC236}">
                  <a16:creationId xmlns:a16="http://schemas.microsoft.com/office/drawing/2014/main" id="{DD9F6A88-7F99-4DBB-95B6-90D13BF6D6D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 name="Freeform: Shape 13">
              <a:extLst>
                <a:ext uri="{FF2B5EF4-FFF2-40B4-BE49-F238E27FC236}">
                  <a16:creationId xmlns:a16="http://schemas.microsoft.com/office/drawing/2014/main" id="{5E50E3B4-971A-4855-9C0F-87C90BD703A8}"/>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 name="Freeform: Shape 14">
              <a:extLst>
                <a:ext uri="{FF2B5EF4-FFF2-40B4-BE49-F238E27FC236}">
                  <a16:creationId xmlns:a16="http://schemas.microsoft.com/office/drawing/2014/main" id="{ADF73B02-8ED1-493F-BD6A-3884CA50ED5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 name="Freeform: Shape 17">
              <a:extLst>
                <a:ext uri="{FF2B5EF4-FFF2-40B4-BE49-F238E27FC236}">
                  <a16:creationId xmlns:a16="http://schemas.microsoft.com/office/drawing/2014/main" id="{2C8712CC-BAA8-4123-A8AB-B659FFA7B464}"/>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21" name="Freeform: Shape 20">
              <a:extLst>
                <a:ext uri="{FF2B5EF4-FFF2-40B4-BE49-F238E27FC236}">
                  <a16:creationId xmlns:a16="http://schemas.microsoft.com/office/drawing/2014/main" id="{2DF71CDC-593D-45ED-A324-B6288F88EFCD}"/>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22" name="Freeform: Shape 21">
              <a:extLst>
                <a:ext uri="{FF2B5EF4-FFF2-40B4-BE49-F238E27FC236}">
                  <a16:creationId xmlns:a16="http://schemas.microsoft.com/office/drawing/2014/main" id="{CCA641C0-F983-4E9C-89A5-4E177BC394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23" name="Freeform: Shape 22">
              <a:extLst>
                <a:ext uri="{FF2B5EF4-FFF2-40B4-BE49-F238E27FC236}">
                  <a16:creationId xmlns:a16="http://schemas.microsoft.com/office/drawing/2014/main" id="{6770500E-AF98-4D78-A6FE-9B24BFC8BCCF}"/>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4" name="Freeform: Shape 23">
              <a:extLst>
                <a:ext uri="{FF2B5EF4-FFF2-40B4-BE49-F238E27FC236}">
                  <a16:creationId xmlns:a16="http://schemas.microsoft.com/office/drawing/2014/main" id="{12C4091D-60DA-42BB-989C-B9ADE5525C55}"/>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5" name="Freeform: Shape 24">
              <a:extLst>
                <a:ext uri="{FF2B5EF4-FFF2-40B4-BE49-F238E27FC236}">
                  <a16:creationId xmlns:a16="http://schemas.microsoft.com/office/drawing/2014/main" id="{168590E5-C6C5-44A5-9C28-E0516B919B26}"/>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6" name="Freeform: Shape 25">
              <a:extLst>
                <a:ext uri="{FF2B5EF4-FFF2-40B4-BE49-F238E27FC236}">
                  <a16:creationId xmlns:a16="http://schemas.microsoft.com/office/drawing/2014/main" id="{D7AA5261-59D2-4ED0-A2DA-395652A5C70D}"/>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7" name="Freeform: Shape 26">
              <a:extLst>
                <a:ext uri="{FF2B5EF4-FFF2-40B4-BE49-F238E27FC236}">
                  <a16:creationId xmlns:a16="http://schemas.microsoft.com/office/drawing/2014/main" id="{AD9FFE92-A04B-4BE2-A938-B2675AE1E4A9}"/>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9A2D6B82-69E6-428B-BF32-6ABF1DCBF39E}"/>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E2391CDF-0046-492E-9224-705121E92BA6}"/>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4661FF79-5959-476B-8D56-5137DD91153A}"/>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1" name="Freeform: Shape 30">
              <a:extLst>
                <a:ext uri="{FF2B5EF4-FFF2-40B4-BE49-F238E27FC236}">
                  <a16:creationId xmlns:a16="http://schemas.microsoft.com/office/drawing/2014/main" id="{5DD68B4F-AD2D-48FC-A01D-0589F0B15BC9}"/>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2" name="Freeform: Shape 31">
              <a:extLst>
                <a:ext uri="{FF2B5EF4-FFF2-40B4-BE49-F238E27FC236}">
                  <a16:creationId xmlns:a16="http://schemas.microsoft.com/office/drawing/2014/main" id="{0CE2168C-1A33-414B-B7F0-9188533278AD}"/>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3" name="Freeform: Shape 32">
              <a:extLst>
                <a:ext uri="{FF2B5EF4-FFF2-40B4-BE49-F238E27FC236}">
                  <a16:creationId xmlns:a16="http://schemas.microsoft.com/office/drawing/2014/main" id="{20A0A7DC-BC4D-4658-905C-14DBA34206DD}"/>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4" name="Freeform: Shape 33">
              <a:extLst>
                <a:ext uri="{FF2B5EF4-FFF2-40B4-BE49-F238E27FC236}">
                  <a16:creationId xmlns:a16="http://schemas.microsoft.com/office/drawing/2014/main" id="{D9A197B0-B38E-4006-AE4C-5E1AFEE64B64}"/>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5" name="Freeform: Shape 34">
              <a:extLst>
                <a:ext uri="{FF2B5EF4-FFF2-40B4-BE49-F238E27FC236}">
                  <a16:creationId xmlns:a16="http://schemas.microsoft.com/office/drawing/2014/main" id="{911798F5-39E5-4F5D-A832-451D9B45AA3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6" name="Freeform: Shape 35">
              <a:extLst>
                <a:ext uri="{FF2B5EF4-FFF2-40B4-BE49-F238E27FC236}">
                  <a16:creationId xmlns:a16="http://schemas.microsoft.com/office/drawing/2014/main" id="{D9E60DA4-B7B2-4142-8B10-8414CFC3E4E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7" name="Freeform: Shape 36">
              <a:extLst>
                <a:ext uri="{FF2B5EF4-FFF2-40B4-BE49-F238E27FC236}">
                  <a16:creationId xmlns:a16="http://schemas.microsoft.com/office/drawing/2014/main" id="{ED4CCCD2-6559-45FB-B74C-7DD51F558905}"/>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 name="Freeform: Shape 37">
              <a:extLst>
                <a:ext uri="{FF2B5EF4-FFF2-40B4-BE49-F238E27FC236}">
                  <a16:creationId xmlns:a16="http://schemas.microsoft.com/office/drawing/2014/main" id="{5DDC2BEF-F322-4173-A403-106EED2F977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 name="Freeform: Shape 38">
              <a:extLst>
                <a:ext uri="{FF2B5EF4-FFF2-40B4-BE49-F238E27FC236}">
                  <a16:creationId xmlns:a16="http://schemas.microsoft.com/office/drawing/2014/main" id="{6611933B-49E7-46D2-88DB-CC46B84EA0BB}"/>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 name="Freeform: Shape 39">
              <a:extLst>
                <a:ext uri="{FF2B5EF4-FFF2-40B4-BE49-F238E27FC236}">
                  <a16:creationId xmlns:a16="http://schemas.microsoft.com/office/drawing/2014/main" id="{D26A659F-FEA4-4E9C-B74E-996BEF9BAF23}"/>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1" name="Freeform: Shape 40">
              <a:extLst>
                <a:ext uri="{FF2B5EF4-FFF2-40B4-BE49-F238E27FC236}">
                  <a16:creationId xmlns:a16="http://schemas.microsoft.com/office/drawing/2014/main" id="{3B7E01FF-EBD3-4B8F-9D28-2BEF788A1ECA}"/>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 name="Freeform: Shape 41">
              <a:extLst>
                <a:ext uri="{FF2B5EF4-FFF2-40B4-BE49-F238E27FC236}">
                  <a16:creationId xmlns:a16="http://schemas.microsoft.com/office/drawing/2014/main" id="{3FCADC36-D67A-4261-A9F3-C82E3F961AB5}"/>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3" name="Freeform: Shape 42">
              <a:extLst>
                <a:ext uri="{FF2B5EF4-FFF2-40B4-BE49-F238E27FC236}">
                  <a16:creationId xmlns:a16="http://schemas.microsoft.com/office/drawing/2014/main" id="{DBDB8408-0CFF-4820-9C69-EB049E017A8E}"/>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4" name="Freeform: Shape 43">
              <a:extLst>
                <a:ext uri="{FF2B5EF4-FFF2-40B4-BE49-F238E27FC236}">
                  <a16:creationId xmlns:a16="http://schemas.microsoft.com/office/drawing/2014/main" id="{180B22E1-999D-4EAE-8A3A-FB51E4D601FF}"/>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 name="Freeform: Shape 44">
              <a:extLst>
                <a:ext uri="{FF2B5EF4-FFF2-40B4-BE49-F238E27FC236}">
                  <a16:creationId xmlns:a16="http://schemas.microsoft.com/office/drawing/2014/main" id="{C472FB3F-9113-40FB-B184-A41C3CDC8FAD}"/>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 name="Freeform: Shape 45">
              <a:extLst>
                <a:ext uri="{FF2B5EF4-FFF2-40B4-BE49-F238E27FC236}">
                  <a16:creationId xmlns:a16="http://schemas.microsoft.com/office/drawing/2014/main" id="{92A10ABE-BF04-45F7-8D84-7BBE9A34DC44}"/>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 name="Freeform: Shape 46">
              <a:extLst>
                <a:ext uri="{FF2B5EF4-FFF2-40B4-BE49-F238E27FC236}">
                  <a16:creationId xmlns:a16="http://schemas.microsoft.com/office/drawing/2014/main" id="{4B6CE03A-283C-4DDA-A450-BFD1FD41963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C8E8007A-8733-4C6C-B1FD-8DF1A6C1AF23}"/>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BC57FD03-B434-4A33-AE85-95F31E63AE51}"/>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E121A789-B48C-49DD-98FB-879911D2BA08}"/>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1" name="Freeform: Shape 50">
              <a:extLst>
                <a:ext uri="{FF2B5EF4-FFF2-40B4-BE49-F238E27FC236}">
                  <a16:creationId xmlns:a16="http://schemas.microsoft.com/office/drawing/2014/main" id="{3073C7CF-979E-4BEC-983D-3D8BBB37DF19}"/>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 name="Freeform: Shape 51">
              <a:extLst>
                <a:ext uri="{FF2B5EF4-FFF2-40B4-BE49-F238E27FC236}">
                  <a16:creationId xmlns:a16="http://schemas.microsoft.com/office/drawing/2014/main" id="{7AD34EE0-D604-4366-86AC-0A827066E845}"/>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485F29D7-9277-414F-9BAD-29BFF7336A5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9A64418C-82A1-496D-B6FE-52CD0CD6CF1F}"/>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94D8AB15-4DC2-4740-946A-935B5528A6AA}"/>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BF000FEC-BF88-43AA-991B-6D41B9D0AC97}"/>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7" name="Freeform: Shape 56">
              <a:extLst>
                <a:ext uri="{FF2B5EF4-FFF2-40B4-BE49-F238E27FC236}">
                  <a16:creationId xmlns:a16="http://schemas.microsoft.com/office/drawing/2014/main" id="{330ACECF-61D6-4C22-AA82-C2BDD14F748B}"/>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8" name="Freeform: Shape 57">
              <a:extLst>
                <a:ext uri="{FF2B5EF4-FFF2-40B4-BE49-F238E27FC236}">
                  <a16:creationId xmlns:a16="http://schemas.microsoft.com/office/drawing/2014/main" id="{81713DD5-B976-4481-AFB1-4DF6E405F2F4}"/>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 name="Freeform: Shape 58">
              <a:extLst>
                <a:ext uri="{FF2B5EF4-FFF2-40B4-BE49-F238E27FC236}">
                  <a16:creationId xmlns:a16="http://schemas.microsoft.com/office/drawing/2014/main" id="{BDED42A2-3A8B-4917-AA5F-4701CF55B06C}"/>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 name="Freeform: Shape 59">
              <a:extLst>
                <a:ext uri="{FF2B5EF4-FFF2-40B4-BE49-F238E27FC236}">
                  <a16:creationId xmlns:a16="http://schemas.microsoft.com/office/drawing/2014/main" id="{41FA0359-2B30-4C28-B9E3-7B860F27F7AF}"/>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 name="Freeform: Shape 60">
              <a:extLst>
                <a:ext uri="{FF2B5EF4-FFF2-40B4-BE49-F238E27FC236}">
                  <a16:creationId xmlns:a16="http://schemas.microsoft.com/office/drawing/2014/main" id="{08DB39A9-E0D4-4062-B61D-8F0291F9E262}"/>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2" name="Freeform: Shape 61">
              <a:extLst>
                <a:ext uri="{FF2B5EF4-FFF2-40B4-BE49-F238E27FC236}">
                  <a16:creationId xmlns:a16="http://schemas.microsoft.com/office/drawing/2014/main" id="{7DC486B3-544A-47B1-B863-6850F1E6CC26}"/>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 name="Freeform: Shape 62">
              <a:extLst>
                <a:ext uri="{FF2B5EF4-FFF2-40B4-BE49-F238E27FC236}">
                  <a16:creationId xmlns:a16="http://schemas.microsoft.com/office/drawing/2014/main" id="{BBD7A989-1CD0-4707-94A2-D0DE6ABB4501}"/>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 name="Freeform: Shape 63">
              <a:extLst>
                <a:ext uri="{FF2B5EF4-FFF2-40B4-BE49-F238E27FC236}">
                  <a16:creationId xmlns:a16="http://schemas.microsoft.com/office/drawing/2014/main" id="{4854C381-9625-44C6-B8C4-7A6E633427ED}"/>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5" name="Freeform: Shape 64">
              <a:extLst>
                <a:ext uri="{FF2B5EF4-FFF2-40B4-BE49-F238E27FC236}">
                  <a16:creationId xmlns:a16="http://schemas.microsoft.com/office/drawing/2014/main" id="{A87D99B0-2F49-44C3-80EA-BE31161CBD8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 name="Freeform: Shape 65">
              <a:extLst>
                <a:ext uri="{FF2B5EF4-FFF2-40B4-BE49-F238E27FC236}">
                  <a16:creationId xmlns:a16="http://schemas.microsoft.com/office/drawing/2014/main" id="{A20E3370-A797-44AB-8EEB-028D67C302D5}"/>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67" name="Freeform: Shape 66">
              <a:extLst>
                <a:ext uri="{FF2B5EF4-FFF2-40B4-BE49-F238E27FC236}">
                  <a16:creationId xmlns:a16="http://schemas.microsoft.com/office/drawing/2014/main" id="{2EEE4C8D-07ED-400A-A39C-9972431904D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8" name="Freeform: Shape 67">
              <a:extLst>
                <a:ext uri="{FF2B5EF4-FFF2-40B4-BE49-F238E27FC236}">
                  <a16:creationId xmlns:a16="http://schemas.microsoft.com/office/drawing/2014/main" id="{CFB4C9CE-63F9-4607-A87D-FCC81E6C0440}"/>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69" name="Freeform: Shape 68">
              <a:extLst>
                <a:ext uri="{FF2B5EF4-FFF2-40B4-BE49-F238E27FC236}">
                  <a16:creationId xmlns:a16="http://schemas.microsoft.com/office/drawing/2014/main" id="{2BBCEC67-B22C-432E-88CC-32FBBE738F5C}"/>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70" name="Freeform: Shape 69">
              <a:extLst>
                <a:ext uri="{FF2B5EF4-FFF2-40B4-BE49-F238E27FC236}">
                  <a16:creationId xmlns:a16="http://schemas.microsoft.com/office/drawing/2014/main" id="{981E4161-0852-4BB4-937E-CF542BE145F4}"/>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1" name="Freeform: Shape 70">
              <a:extLst>
                <a:ext uri="{FF2B5EF4-FFF2-40B4-BE49-F238E27FC236}">
                  <a16:creationId xmlns:a16="http://schemas.microsoft.com/office/drawing/2014/main" id="{C3F4CDB4-B460-436F-8935-7256EC8D8277}"/>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73287381-4AC6-40FE-8B73-E5343B936CF6}"/>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73" name="Freeform: Shape 72">
              <a:extLst>
                <a:ext uri="{FF2B5EF4-FFF2-40B4-BE49-F238E27FC236}">
                  <a16:creationId xmlns:a16="http://schemas.microsoft.com/office/drawing/2014/main" id="{870CEB87-64E7-497A-9004-674EF56DB66B}"/>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AA83EE66-3B0A-40AA-B447-948D3629948E}"/>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75" name="Freeform: Shape 74">
              <a:extLst>
                <a:ext uri="{FF2B5EF4-FFF2-40B4-BE49-F238E27FC236}">
                  <a16:creationId xmlns:a16="http://schemas.microsoft.com/office/drawing/2014/main" id="{73CE790E-1EBD-4FF2-ABA5-E9F9909B3C12}"/>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76" name="Freeform: Shape 75">
              <a:extLst>
                <a:ext uri="{FF2B5EF4-FFF2-40B4-BE49-F238E27FC236}">
                  <a16:creationId xmlns:a16="http://schemas.microsoft.com/office/drawing/2014/main" id="{779390BB-7393-4A0C-A3C3-2F87CA36E507}"/>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7" name="Freeform: Shape 76">
              <a:extLst>
                <a:ext uri="{FF2B5EF4-FFF2-40B4-BE49-F238E27FC236}">
                  <a16:creationId xmlns:a16="http://schemas.microsoft.com/office/drawing/2014/main" id="{51607083-A696-47D0-A23B-38DE4AFF7AC1}"/>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8" name="Freeform: Shape 77">
              <a:extLst>
                <a:ext uri="{FF2B5EF4-FFF2-40B4-BE49-F238E27FC236}">
                  <a16:creationId xmlns:a16="http://schemas.microsoft.com/office/drawing/2014/main" id="{F4E8C456-7AE6-48DB-AB2B-2F5699DAE2B0}"/>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79" name="Freeform: Shape 78">
              <a:extLst>
                <a:ext uri="{FF2B5EF4-FFF2-40B4-BE49-F238E27FC236}">
                  <a16:creationId xmlns:a16="http://schemas.microsoft.com/office/drawing/2014/main" id="{5C66ABC1-18DB-4060-BE7C-ABA9F5341702}"/>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0" name="Freeform: Shape 79">
              <a:extLst>
                <a:ext uri="{FF2B5EF4-FFF2-40B4-BE49-F238E27FC236}">
                  <a16:creationId xmlns:a16="http://schemas.microsoft.com/office/drawing/2014/main" id="{F602375B-D728-43C4-B0BB-6DC1BD80E85E}"/>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81" name="Freeform: Shape 80">
              <a:extLst>
                <a:ext uri="{FF2B5EF4-FFF2-40B4-BE49-F238E27FC236}">
                  <a16:creationId xmlns:a16="http://schemas.microsoft.com/office/drawing/2014/main" id="{03F9707C-4543-44EB-BD69-F109896D901B}"/>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82" name="Freeform: Shape 81">
              <a:extLst>
                <a:ext uri="{FF2B5EF4-FFF2-40B4-BE49-F238E27FC236}">
                  <a16:creationId xmlns:a16="http://schemas.microsoft.com/office/drawing/2014/main" id="{662906B9-FB8C-4EB7-8A48-74429E0C9A41}"/>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3" name="Freeform: Shape 82">
              <a:extLst>
                <a:ext uri="{FF2B5EF4-FFF2-40B4-BE49-F238E27FC236}">
                  <a16:creationId xmlns:a16="http://schemas.microsoft.com/office/drawing/2014/main" id="{1CFD115B-47BE-4B12-B634-5D02E38AB3EA}"/>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4" name="Freeform: Shape 83">
              <a:extLst>
                <a:ext uri="{FF2B5EF4-FFF2-40B4-BE49-F238E27FC236}">
                  <a16:creationId xmlns:a16="http://schemas.microsoft.com/office/drawing/2014/main" id="{2E8D9F34-CDC5-4CBE-A13C-6A3756E5196A}"/>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85" name="Freeform: Shape 84">
              <a:extLst>
                <a:ext uri="{FF2B5EF4-FFF2-40B4-BE49-F238E27FC236}">
                  <a16:creationId xmlns:a16="http://schemas.microsoft.com/office/drawing/2014/main" id="{F85CC0FE-CB51-488B-BE41-682BC3109E28}"/>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6" name="Freeform: Shape 85">
              <a:extLst>
                <a:ext uri="{FF2B5EF4-FFF2-40B4-BE49-F238E27FC236}">
                  <a16:creationId xmlns:a16="http://schemas.microsoft.com/office/drawing/2014/main" id="{3169F838-03DE-4318-B3DA-EAD60079D3B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87" name="Freeform: Shape 86">
              <a:extLst>
                <a:ext uri="{FF2B5EF4-FFF2-40B4-BE49-F238E27FC236}">
                  <a16:creationId xmlns:a16="http://schemas.microsoft.com/office/drawing/2014/main" id="{A3409050-4729-4D3D-A5F1-2B9EE1DA1A0D}"/>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8" name="Freeform: Shape 87">
              <a:extLst>
                <a:ext uri="{FF2B5EF4-FFF2-40B4-BE49-F238E27FC236}">
                  <a16:creationId xmlns:a16="http://schemas.microsoft.com/office/drawing/2014/main" id="{235D7858-91A3-4A37-8A44-2745C5CF51A9}"/>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9" name="Freeform: Shape 88">
              <a:extLst>
                <a:ext uri="{FF2B5EF4-FFF2-40B4-BE49-F238E27FC236}">
                  <a16:creationId xmlns:a16="http://schemas.microsoft.com/office/drawing/2014/main" id="{ACE45589-6512-4E12-8AF2-58097C53410B}"/>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0" name="Freeform: Shape 89">
              <a:extLst>
                <a:ext uri="{FF2B5EF4-FFF2-40B4-BE49-F238E27FC236}">
                  <a16:creationId xmlns:a16="http://schemas.microsoft.com/office/drawing/2014/main" id="{7378472F-639B-4781-9C3D-9971CBE63381}"/>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91" name="Freeform: Shape 90">
              <a:extLst>
                <a:ext uri="{FF2B5EF4-FFF2-40B4-BE49-F238E27FC236}">
                  <a16:creationId xmlns:a16="http://schemas.microsoft.com/office/drawing/2014/main" id="{203117FB-3A1E-45EA-9FD9-C55376718100}"/>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2" name="Freeform: Shape 91">
              <a:extLst>
                <a:ext uri="{FF2B5EF4-FFF2-40B4-BE49-F238E27FC236}">
                  <a16:creationId xmlns:a16="http://schemas.microsoft.com/office/drawing/2014/main" id="{88FD6B76-8922-4326-B4EF-224D0F84C1F3}"/>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93" name="Freeform: Shape 92">
              <a:extLst>
                <a:ext uri="{FF2B5EF4-FFF2-40B4-BE49-F238E27FC236}">
                  <a16:creationId xmlns:a16="http://schemas.microsoft.com/office/drawing/2014/main" id="{20BD5AB4-F53C-41C7-A994-8C27AAC465C4}"/>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4" name="Freeform: Shape 93">
              <a:extLst>
                <a:ext uri="{FF2B5EF4-FFF2-40B4-BE49-F238E27FC236}">
                  <a16:creationId xmlns:a16="http://schemas.microsoft.com/office/drawing/2014/main" id="{5BF0B5EF-5225-434F-B111-6D27F4DEA52C}"/>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5" name="Freeform: Shape 94">
              <a:extLst>
                <a:ext uri="{FF2B5EF4-FFF2-40B4-BE49-F238E27FC236}">
                  <a16:creationId xmlns:a16="http://schemas.microsoft.com/office/drawing/2014/main" id="{075C9704-75F3-4462-9D0A-71AA900E5BA2}"/>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6" name="Freeform: Shape 95">
              <a:extLst>
                <a:ext uri="{FF2B5EF4-FFF2-40B4-BE49-F238E27FC236}">
                  <a16:creationId xmlns:a16="http://schemas.microsoft.com/office/drawing/2014/main" id="{C95DF39F-F152-472F-8300-23665D5ECF8C}"/>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97" name="Freeform: Shape 96">
              <a:extLst>
                <a:ext uri="{FF2B5EF4-FFF2-40B4-BE49-F238E27FC236}">
                  <a16:creationId xmlns:a16="http://schemas.microsoft.com/office/drawing/2014/main" id="{B230A2E4-CF3A-40B0-82D3-071FBBB4DC87}"/>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8" name="Freeform: Shape 97">
              <a:extLst>
                <a:ext uri="{FF2B5EF4-FFF2-40B4-BE49-F238E27FC236}">
                  <a16:creationId xmlns:a16="http://schemas.microsoft.com/office/drawing/2014/main" id="{14F4EFE1-9FAE-4B22-826B-08FBDCE9CC4B}"/>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99" name="Freeform: Shape 98">
              <a:extLst>
                <a:ext uri="{FF2B5EF4-FFF2-40B4-BE49-F238E27FC236}">
                  <a16:creationId xmlns:a16="http://schemas.microsoft.com/office/drawing/2014/main" id="{CDD6C517-57BE-46B7-8E72-C8C864024886}"/>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0" name="Freeform: Shape 99">
              <a:extLst>
                <a:ext uri="{FF2B5EF4-FFF2-40B4-BE49-F238E27FC236}">
                  <a16:creationId xmlns:a16="http://schemas.microsoft.com/office/drawing/2014/main" id="{A3EB106C-FE6E-47B3-9C32-045FD059A5C7}"/>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1" name="Freeform: Shape 100">
              <a:extLst>
                <a:ext uri="{FF2B5EF4-FFF2-40B4-BE49-F238E27FC236}">
                  <a16:creationId xmlns:a16="http://schemas.microsoft.com/office/drawing/2014/main" id="{CB4E8BF7-B94B-47BD-A9B5-AFF3570C76E0}"/>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2" name="Freeform: Shape 101">
              <a:extLst>
                <a:ext uri="{FF2B5EF4-FFF2-40B4-BE49-F238E27FC236}">
                  <a16:creationId xmlns:a16="http://schemas.microsoft.com/office/drawing/2014/main" id="{5A3A49C6-8C8C-42A9-AEAD-FE76067F839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03" name="Freeform: Shape 102">
              <a:extLst>
                <a:ext uri="{FF2B5EF4-FFF2-40B4-BE49-F238E27FC236}">
                  <a16:creationId xmlns:a16="http://schemas.microsoft.com/office/drawing/2014/main" id="{18892BBF-F46F-4DEA-8D34-3C538865B994}"/>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4" name="Freeform: Shape 103">
              <a:extLst>
                <a:ext uri="{FF2B5EF4-FFF2-40B4-BE49-F238E27FC236}">
                  <a16:creationId xmlns:a16="http://schemas.microsoft.com/office/drawing/2014/main" id="{42DBE679-46C1-4D6B-9190-B66FF7563ABF}"/>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05" name="Freeform: Shape 104">
              <a:extLst>
                <a:ext uri="{FF2B5EF4-FFF2-40B4-BE49-F238E27FC236}">
                  <a16:creationId xmlns:a16="http://schemas.microsoft.com/office/drawing/2014/main" id="{6D80698F-E689-4561-9B1A-1B8D313AEF01}"/>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6" name="Freeform: Shape 105">
              <a:extLst>
                <a:ext uri="{FF2B5EF4-FFF2-40B4-BE49-F238E27FC236}">
                  <a16:creationId xmlns:a16="http://schemas.microsoft.com/office/drawing/2014/main" id="{BED22A39-2211-4EAE-80B5-2A0800B3FBE7}"/>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07" name="Freeform: Shape 106">
              <a:extLst>
                <a:ext uri="{FF2B5EF4-FFF2-40B4-BE49-F238E27FC236}">
                  <a16:creationId xmlns:a16="http://schemas.microsoft.com/office/drawing/2014/main" id="{D52B1A57-3DF6-4349-8A94-F1CA8F79E912}"/>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08" name="Freeform: Shape 107">
              <a:extLst>
                <a:ext uri="{FF2B5EF4-FFF2-40B4-BE49-F238E27FC236}">
                  <a16:creationId xmlns:a16="http://schemas.microsoft.com/office/drawing/2014/main" id="{A3DDACCC-9A89-4A3E-8B8B-D3C062EA0A8C}"/>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9" name="Freeform: Shape 108">
              <a:extLst>
                <a:ext uri="{FF2B5EF4-FFF2-40B4-BE49-F238E27FC236}">
                  <a16:creationId xmlns:a16="http://schemas.microsoft.com/office/drawing/2014/main" id="{DCFB23EC-77E1-454E-89A8-A9505579EA61}"/>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0" name="Freeform: Shape 109">
              <a:extLst>
                <a:ext uri="{FF2B5EF4-FFF2-40B4-BE49-F238E27FC236}">
                  <a16:creationId xmlns:a16="http://schemas.microsoft.com/office/drawing/2014/main" id="{D311997D-5BCF-4D6F-9DA6-0A785957477B}"/>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1" name="Freeform: Shape 110">
              <a:extLst>
                <a:ext uri="{FF2B5EF4-FFF2-40B4-BE49-F238E27FC236}">
                  <a16:creationId xmlns:a16="http://schemas.microsoft.com/office/drawing/2014/main" id="{07840B74-C9E0-4A04-96FF-AA02BCFDB02B}"/>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12" name="Freeform: Shape 111">
              <a:extLst>
                <a:ext uri="{FF2B5EF4-FFF2-40B4-BE49-F238E27FC236}">
                  <a16:creationId xmlns:a16="http://schemas.microsoft.com/office/drawing/2014/main" id="{87D3E292-5664-4793-BA90-21852910B63B}"/>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3" name="Freeform: Shape 112">
              <a:extLst>
                <a:ext uri="{FF2B5EF4-FFF2-40B4-BE49-F238E27FC236}">
                  <a16:creationId xmlns:a16="http://schemas.microsoft.com/office/drawing/2014/main" id="{8C9E486E-3CA3-415B-8234-7C6636CD49CC}"/>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14" name="Freeform: Shape 113">
              <a:extLst>
                <a:ext uri="{FF2B5EF4-FFF2-40B4-BE49-F238E27FC236}">
                  <a16:creationId xmlns:a16="http://schemas.microsoft.com/office/drawing/2014/main" id="{C4A1881C-F2E0-4A98-9531-830ED84695B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15" name="Freeform: Shape 114">
              <a:extLst>
                <a:ext uri="{FF2B5EF4-FFF2-40B4-BE49-F238E27FC236}">
                  <a16:creationId xmlns:a16="http://schemas.microsoft.com/office/drawing/2014/main" id="{9617FDA1-12E1-49C5-98B3-CF0EC51D3E8C}"/>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6" name="Freeform: Shape 115">
              <a:extLst>
                <a:ext uri="{FF2B5EF4-FFF2-40B4-BE49-F238E27FC236}">
                  <a16:creationId xmlns:a16="http://schemas.microsoft.com/office/drawing/2014/main" id="{CE736797-BBA8-488E-9B8E-96141B31F87E}"/>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7" name="Freeform: Shape 116">
              <a:extLst>
                <a:ext uri="{FF2B5EF4-FFF2-40B4-BE49-F238E27FC236}">
                  <a16:creationId xmlns:a16="http://schemas.microsoft.com/office/drawing/2014/main" id="{C73D3F27-0A3D-4BF0-A29C-838DEB935C45}"/>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8" name="Freeform: Shape 117">
              <a:extLst>
                <a:ext uri="{FF2B5EF4-FFF2-40B4-BE49-F238E27FC236}">
                  <a16:creationId xmlns:a16="http://schemas.microsoft.com/office/drawing/2014/main" id="{AA1FF25D-1187-4216-AD04-F69565C8BCC7}"/>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19" name="Freeform: Shape 118">
              <a:extLst>
                <a:ext uri="{FF2B5EF4-FFF2-40B4-BE49-F238E27FC236}">
                  <a16:creationId xmlns:a16="http://schemas.microsoft.com/office/drawing/2014/main" id="{D3F96302-FE92-4A2E-9414-DC957DF770C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0" name="Freeform: Shape 119">
              <a:extLst>
                <a:ext uri="{FF2B5EF4-FFF2-40B4-BE49-F238E27FC236}">
                  <a16:creationId xmlns:a16="http://schemas.microsoft.com/office/drawing/2014/main" id="{346FC647-7685-4E4E-9B52-786EA9A156F7}"/>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21" name="Freeform: Shape 120">
              <a:extLst>
                <a:ext uri="{FF2B5EF4-FFF2-40B4-BE49-F238E27FC236}">
                  <a16:creationId xmlns:a16="http://schemas.microsoft.com/office/drawing/2014/main" id="{1BF63F78-A1EF-4B61-A6AA-C0362F554376}"/>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2" name="Freeform: Shape 121">
              <a:extLst>
                <a:ext uri="{FF2B5EF4-FFF2-40B4-BE49-F238E27FC236}">
                  <a16:creationId xmlns:a16="http://schemas.microsoft.com/office/drawing/2014/main" id="{CED61726-4F2E-450C-AEE9-72871D6855C6}"/>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3" name="Freeform: Shape 122">
              <a:extLst>
                <a:ext uri="{FF2B5EF4-FFF2-40B4-BE49-F238E27FC236}">
                  <a16:creationId xmlns:a16="http://schemas.microsoft.com/office/drawing/2014/main" id="{57E8AD24-B31D-454E-B2C8-33B7FAAB9F61}"/>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4" name="Freeform: Shape 123">
              <a:extLst>
                <a:ext uri="{FF2B5EF4-FFF2-40B4-BE49-F238E27FC236}">
                  <a16:creationId xmlns:a16="http://schemas.microsoft.com/office/drawing/2014/main" id="{AA46020A-35C3-4894-A14C-D58A6DDFF9BE}"/>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5" name="Freeform: Shape 124">
              <a:extLst>
                <a:ext uri="{FF2B5EF4-FFF2-40B4-BE49-F238E27FC236}">
                  <a16:creationId xmlns:a16="http://schemas.microsoft.com/office/drawing/2014/main" id="{8E785BAB-0F71-4BAB-8D7C-4C2BF12728C4}"/>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6" name="Freeform: Shape 125">
              <a:extLst>
                <a:ext uri="{FF2B5EF4-FFF2-40B4-BE49-F238E27FC236}">
                  <a16:creationId xmlns:a16="http://schemas.microsoft.com/office/drawing/2014/main" id="{D1753E06-E6F0-4D65-BC47-0E47F399F448}"/>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7" name="Freeform: Shape 126">
              <a:extLst>
                <a:ext uri="{FF2B5EF4-FFF2-40B4-BE49-F238E27FC236}">
                  <a16:creationId xmlns:a16="http://schemas.microsoft.com/office/drawing/2014/main" id="{E77E25CE-9710-4B73-AD5E-49A4DA075D23}"/>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28" name="Freeform: Shape 127">
              <a:extLst>
                <a:ext uri="{FF2B5EF4-FFF2-40B4-BE49-F238E27FC236}">
                  <a16:creationId xmlns:a16="http://schemas.microsoft.com/office/drawing/2014/main" id="{4281B070-7790-498A-BE64-AD6A8EED8C0C}"/>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9" name="Freeform: Shape 128">
              <a:extLst>
                <a:ext uri="{FF2B5EF4-FFF2-40B4-BE49-F238E27FC236}">
                  <a16:creationId xmlns:a16="http://schemas.microsoft.com/office/drawing/2014/main" id="{BDEA3D1C-E147-472E-85DA-E8AEB7644764}"/>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0" name="Freeform: Shape 129">
              <a:extLst>
                <a:ext uri="{FF2B5EF4-FFF2-40B4-BE49-F238E27FC236}">
                  <a16:creationId xmlns:a16="http://schemas.microsoft.com/office/drawing/2014/main" id="{08B4F711-6F99-4E44-88A4-8345F466B2B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1" name="Freeform: Shape 130">
              <a:extLst>
                <a:ext uri="{FF2B5EF4-FFF2-40B4-BE49-F238E27FC236}">
                  <a16:creationId xmlns:a16="http://schemas.microsoft.com/office/drawing/2014/main" id="{0401F175-D0DF-4BCA-9BE2-B992286B1593}"/>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2" name="Freeform: Shape 131">
              <a:extLst>
                <a:ext uri="{FF2B5EF4-FFF2-40B4-BE49-F238E27FC236}">
                  <a16:creationId xmlns:a16="http://schemas.microsoft.com/office/drawing/2014/main" id="{72BED0ED-50C5-4726-B1B3-F7B58DD4C255}"/>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3" name="Freeform: Shape 132">
              <a:extLst>
                <a:ext uri="{FF2B5EF4-FFF2-40B4-BE49-F238E27FC236}">
                  <a16:creationId xmlns:a16="http://schemas.microsoft.com/office/drawing/2014/main" id="{8D624348-F503-4817-9CA8-09F43150C5BB}"/>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4" name="Freeform: Shape 133">
              <a:extLst>
                <a:ext uri="{FF2B5EF4-FFF2-40B4-BE49-F238E27FC236}">
                  <a16:creationId xmlns:a16="http://schemas.microsoft.com/office/drawing/2014/main" id="{E05DE4EB-7FC0-45E8-A5A4-FE0C12A4D23C}"/>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35" name="Freeform: Shape 134">
              <a:extLst>
                <a:ext uri="{FF2B5EF4-FFF2-40B4-BE49-F238E27FC236}">
                  <a16:creationId xmlns:a16="http://schemas.microsoft.com/office/drawing/2014/main" id="{380D6E47-DFA0-49F8-B8AC-45BECE747D45}"/>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6" name="Freeform: Shape 135">
              <a:extLst>
                <a:ext uri="{FF2B5EF4-FFF2-40B4-BE49-F238E27FC236}">
                  <a16:creationId xmlns:a16="http://schemas.microsoft.com/office/drawing/2014/main" id="{B0355008-C2C8-4091-A461-DEDD212620A4}"/>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7" name="Freeform: Shape 136">
              <a:extLst>
                <a:ext uri="{FF2B5EF4-FFF2-40B4-BE49-F238E27FC236}">
                  <a16:creationId xmlns:a16="http://schemas.microsoft.com/office/drawing/2014/main" id="{3A070C1D-423C-45EC-BABD-2AB764379E9B}"/>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8" name="Freeform: Shape 137">
              <a:extLst>
                <a:ext uri="{FF2B5EF4-FFF2-40B4-BE49-F238E27FC236}">
                  <a16:creationId xmlns:a16="http://schemas.microsoft.com/office/drawing/2014/main" id="{ED6D6F88-6E0D-43A8-A572-C2A45D7E6D76}"/>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9" name="Freeform: Shape 138">
              <a:extLst>
                <a:ext uri="{FF2B5EF4-FFF2-40B4-BE49-F238E27FC236}">
                  <a16:creationId xmlns:a16="http://schemas.microsoft.com/office/drawing/2014/main" id="{C7435BDD-8A00-43E8-B980-6745E1F84244}"/>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0" name="Freeform: Shape 139">
              <a:extLst>
                <a:ext uri="{FF2B5EF4-FFF2-40B4-BE49-F238E27FC236}">
                  <a16:creationId xmlns:a16="http://schemas.microsoft.com/office/drawing/2014/main" id="{6B652F89-76D1-41E7-92CB-9A456A09BDA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1" name="Freeform: Shape 140">
              <a:extLst>
                <a:ext uri="{FF2B5EF4-FFF2-40B4-BE49-F238E27FC236}">
                  <a16:creationId xmlns:a16="http://schemas.microsoft.com/office/drawing/2014/main" id="{105F5D2E-BDFE-4F13-82B3-12B50A630D02}"/>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42" name="Freeform: Shape 141">
              <a:extLst>
                <a:ext uri="{FF2B5EF4-FFF2-40B4-BE49-F238E27FC236}">
                  <a16:creationId xmlns:a16="http://schemas.microsoft.com/office/drawing/2014/main" id="{3A273CB3-FB72-46BE-AD13-7FA701AEE95A}"/>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43" name="Freeform: Shape 142">
              <a:extLst>
                <a:ext uri="{FF2B5EF4-FFF2-40B4-BE49-F238E27FC236}">
                  <a16:creationId xmlns:a16="http://schemas.microsoft.com/office/drawing/2014/main" id="{89CE35BE-CE0C-4893-B2C6-50678CC06FB2}"/>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4" name="Freeform: Shape 143">
              <a:extLst>
                <a:ext uri="{FF2B5EF4-FFF2-40B4-BE49-F238E27FC236}">
                  <a16:creationId xmlns:a16="http://schemas.microsoft.com/office/drawing/2014/main" id="{48971D8C-C4B7-44D5-9AB4-858D5301EC31}"/>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5" name="Freeform: Shape 144">
              <a:extLst>
                <a:ext uri="{FF2B5EF4-FFF2-40B4-BE49-F238E27FC236}">
                  <a16:creationId xmlns:a16="http://schemas.microsoft.com/office/drawing/2014/main" id="{5ACEE734-6DD7-46E2-A1A9-CEE34EDE6647}"/>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6" name="Freeform: Shape 145">
              <a:extLst>
                <a:ext uri="{FF2B5EF4-FFF2-40B4-BE49-F238E27FC236}">
                  <a16:creationId xmlns:a16="http://schemas.microsoft.com/office/drawing/2014/main" id="{0740BF61-C964-49F9-AA06-1BAA78F8A1F2}"/>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47" name="Freeform: Shape 146">
              <a:extLst>
                <a:ext uri="{FF2B5EF4-FFF2-40B4-BE49-F238E27FC236}">
                  <a16:creationId xmlns:a16="http://schemas.microsoft.com/office/drawing/2014/main" id="{17A8C672-80A0-4CB1-9A69-285E6E2B8354}"/>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8" name="Freeform: Shape 147">
              <a:extLst>
                <a:ext uri="{FF2B5EF4-FFF2-40B4-BE49-F238E27FC236}">
                  <a16:creationId xmlns:a16="http://schemas.microsoft.com/office/drawing/2014/main" id="{8ED5360A-4B30-4716-A288-DC492291B70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9" name="Freeform: Shape 148">
              <a:extLst>
                <a:ext uri="{FF2B5EF4-FFF2-40B4-BE49-F238E27FC236}">
                  <a16:creationId xmlns:a16="http://schemas.microsoft.com/office/drawing/2014/main" id="{64D4DB77-3361-44E4-85D9-73E2952D1A1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0" name="Freeform: Shape 149">
              <a:extLst>
                <a:ext uri="{FF2B5EF4-FFF2-40B4-BE49-F238E27FC236}">
                  <a16:creationId xmlns:a16="http://schemas.microsoft.com/office/drawing/2014/main" id="{B87FFE29-EEE8-410A-B16D-A39D63B65DBD}"/>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51" name="Freeform: Shape 150">
              <a:extLst>
                <a:ext uri="{FF2B5EF4-FFF2-40B4-BE49-F238E27FC236}">
                  <a16:creationId xmlns:a16="http://schemas.microsoft.com/office/drawing/2014/main" id="{7FFB4B78-2AC0-4AF4-8508-25122AC6DC06}"/>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2" name="Freeform: Shape 151">
              <a:extLst>
                <a:ext uri="{FF2B5EF4-FFF2-40B4-BE49-F238E27FC236}">
                  <a16:creationId xmlns:a16="http://schemas.microsoft.com/office/drawing/2014/main" id="{4BDB7689-92D1-48E9-8290-59C80C65441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53" name="Freeform: Shape 152">
              <a:extLst>
                <a:ext uri="{FF2B5EF4-FFF2-40B4-BE49-F238E27FC236}">
                  <a16:creationId xmlns:a16="http://schemas.microsoft.com/office/drawing/2014/main" id="{3A45B0ED-6D49-4BC2-A8C6-DCB8C47309D6}"/>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54" name="Freeform: Shape 153">
              <a:extLst>
                <a:ext uri="{FF2B5EF4-FFF2-40B4-BE49-F238E27FC236}">
                  <a16:creationId xmlns:a16="http://schemas.microsoft.com/office/drawing/2014/main" id="{4F2277B0-CA2C-4C4D-886E-A8BB5C3A6F5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5" name="Freeform: Shape 154">
              <a:extLst>
                <a:ext uri="{FF2B5EF4-FFF2-40B4-BE49-F238E27FC236}">
                  <a16:creationId xmlns:a16="http://schemas.microsoft.com/office/drawing/2014/main" id="{58D4EC10-F99B-4BE4-89B6-834B1616867C}"/>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6" name="Freeform: Shape 155">
              <a:extLst>
                <a:ext uri="{FF2B5EF4-FFF2-40B4-BE49-F238E27FC236}">
                  <a16:creationId xmlns:a16="http://schemas.microsoft.com/office/drawing/2014/main" id="{4D9035AB-20FC-4026-8475-CA8ECF6778B3}"/>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57" name="Freeform: Shape 156">
              <a:extLst>
                <a:ext uri="{FF2B5EF4-FFF2-40B4-BE49-F238E27FC236}">
                  <a16:creationId xmlns:a16="http://schemas.microsoft.com/office/drawing/2014/main" id="{9020D706-6962-405A-8331-D597DC0D1A1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8" name="Freeform: Shape 157">
              <a:extLst>
                <a:ext uri="{FF2B5EF4-FFF2-40B4-BE49-F238E27FC236}">
                  <a16:creationId xmlns:a16="http://schemas.microsoft.com/office/drawing/2014/main" id="{DF578D57-B7A5-4238-A263-2E65D253F46D}"/>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59" name="Freeform: Shape 158">
              <a:extLst>
                <a:ext uri="{FF2B5EF4-FFF2-40B4-BE49-F238E27FC236}">
                  <a16:creationId xmlns:a16="http://schemas.microsoft.com/office/drawing/2014/main" id="{4FE956D7-DBF3-4CA6-88C5-20C156EF5F93}"/>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60" name="Freeform: Shape 159">
              <a:extLst>
                <a:ext uri="{FF2B5EF4-FFF2-40B4-BE49-F238E27FC236}">
                  <a16:creationId xmlns:a16="http://schemas.microsoft.com/office/drawing/2014/main" id="{19632A64-B98F-4324-A376-137F2FBA92D4}"/>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1" name="Freeform: Shape 160">
              <a:extLst>
                <a:ext uri="{FF2B5EF4-FFF2-40B4-BE49-F238E27FC236}">
                  <a16:creationId xmlns:a16="http://schemas.microsoft.com/office/drawing/2014/main" id="{141AA47A-2218-41A9-8E27-AF0652183A5F}"/>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2" name="Freeform: Shape 161">
              <a:extLst>
                <a:ext uri="{FF2B5EF4-FFF2-40B4-BE49-F238E27FC236}">
                  <a16:creationId xmlns:a16="http://schemas.microsoft.com/office/drawing/2014/main" id="{475085E3-7E18-429A-82F9-A4DF606F56BD}"/>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63" name="Freeform: Shape 162">
              <a:extLst>
                <a:ext uri="{FF2B5EF4-FFF2-40B4-BE49-F238E27FC236}">
                  <a16:creationId xmlns:a16="http://schemas.microsoft.com/office/drawing/2014/main" id="{A5E41EA3-AAF0-46A3-920B-9DBD36AE2E8D}"/>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4" name="Freeform: Shape 163">
              <a:extLst>
                <a:ext uri="{FF2B5EF4-FFF2-40B4-BE49-F238E27FC236}">
                  <a16:creationId xmlns:a16="http://schemas.microsoft.com/office/drawing/2014/main" id="{683D64B3-0315-4624-8675-5B768069C714}"/>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65" name="Freeform: Shape 164">
              <a:extLst>
                <a:ext uri="{FF2B5EF4-FFF2-40B4-BE49-F238E27FC236}">
                  <a16:creationId xmlns:a16="http://schemas.microsoft.com/office/drawing/2014/main" id="{52AB4059-8E15-4439-8B16-54ADF3358C4C}"/>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6" name="Freeform: Shape 165">
              <a:extLst>
                <a:ext uri="{FF2B5EF4-FFF2-40B4-BE49-F238E27FC236}">
                  <a16:creationId xmlns:a16="http://schemas.microsoft.com/office/drawing/2014/main" id="{12184488-1E03-46C9-91F7-55AABB8D478A}"/>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7" name="Freeform: Shape 166">
              <a:extLst>
                <a:ext uri="{FF2B5EF4-FFF2-40B4-BE49-F238E27FC236}">
                  <a16:creationId xmlns:a16="http://schemas.microsoft.com/office/drawing/2014/main" id="{A389773B-102C-4C8B-9C32-610AEEE77366}"/>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8" name="Freeform: Shape 167">
              <a:extLst>
                <a:ext uri="{FF2B5EF4-FFF2-40B4-BE49-F238E27FC236}">
                  <a16:creationId xmlns:a16="http://schemas.microsoft.com/office/drawing/2014/main" id="{166BF649-A9F2-4B11-80D0-32DF3F5A323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69" name="Freeform: Shape 168">
              <a:extLst>
                <a:ext uri="{FF2B5EF4-FFF2-40B4-BE49-F238E27FC236}">
                  <a16:creationId xmlns:a16="http://schemas.microsoft.com/office/drawing/2014/main" id="{61EB4D7B-F497-4FBF-8130-E4ECF28F8BA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0" name="Freeform: Shape 169">
              <a:extLst>
                <a:ext uri="{FF2B5EF4-FFF2-40B4-BE49-F238E27FC236}">
                  <a16:creationId xmlns:a16="http://schemas.microsoft.com/office/drawing/2014/main" id="{D883741A-5097-469D-A7A9-C743F80ECBD5}"/>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1" name="Freeform: Shape 170">
              <a:extLst>
                <a:ext uri="{FF2B5EF4-FFF2-40B4-BE49-F238E27FC236}">
                  <a16:creationId xmlns:a16="http://schemas.microsoft.com/office/drawing/2014/main" id="{FC3A26E3-D2A0-40FC-9A92-B6238BB11570}"/>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2" name="Freeform: Shape 171">
              <a:extLst>
                <a:ext uri="{FF2B5EF4-FFF2-40B4-BE49-F238E27FC236}">
                  <a16:creationId xmlns:a16="http://schemas.microsoft.com/office/drawing/2014/main" id="{2087A775-76DD-4F9C-B8E5-86EB3BF366D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3" name="Freeform: Shape 172">
              <a:extLst>
                <a:ext uri="{FF2B5EF4-FFF2-40B4-BE49-F238E27FC236}">
                  <a16:creationId xmlns:a16="http://schemas.microsoft.com/office/drawing/2014/main" id="{6D846DE1-54E3-4C00-B45A-553B7F3FD30C}"/>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4" name="Freeform: Shape 173">
              <a:extLst>
                <a:ext uri="{FF2B5EF4-FFF2-40B4-BE49-F238E27FC236}">
                  <a16:creationId xmlns:a16="http://schemas.microsoft.com/office/drawing/2014/main" id="{ABBF9824-3B15-4F04-8C4E-09B799538C4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75" name="Freeform: Shape 174">
              <a:extLst>
                <a:ext uri="{FF2B5EF4-FFF2-40B4-BE49-F238E27FC236}">
                  <a16:creationId xmlns:a16="http://schemas.microsoft.com/office/drawing/2014/main" id="{01B5C75E-CCEF-4EEA-859D-4C251F3AE97C}"/>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6" name="Freeform: Shape 175">
              <a:extLst>
                <a:ext uri="{FF2B5EF4-FFF2-40B4-BE49-F238E27FC236}">
                  <a16:creationId xmlns:a16="http://schemas.microsoft.com/office/drawing/2014/main" id="{A254139D-5D72-478D-89BE-DBC64CD27C88}"/>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7" name="Freeform: Shape 176">
              <a:extLst>
                <a:ext uri="{FF2B5EF4-FFF2-40B4-BE49-F238E27FC236}">
                  <a16:creationId xmlns:a16="http://schemas.microsoft.com/office/drawing/2014/main" id="{71EFFC33-CB59-469A-AE58-5CA89469EE80}"/>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8" name="Freeform: Shape 177">
              <a:extLst>
                <a:ext uri="{FF2B5EF4-FFF2-40B4-BE49-F238E27FC236}">
                  <a16:creationId xmlns:a16="http://schemas.microsoft.com/office/drawing/2014/main" id="{C0D017A2-9FAB-4DFD-9624-E10B7C0C1673}"/>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79" name="Freeform: Shape 178">
              <a:extLst>
                <a:ext uri="{FF2B5EF4-FFF2-40B4-BE49-F238E27FC236}">
                  <a16:creationId xmlns:a16="http://schemas.microsoft.com/office/drawing/2014/main" id="{DADC6512-13AB-4407-937C-A389D565FCD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0" name="Freeform: Shape 179">
              <a:extLst>
                <a:ext uri="{FF2B5EF4-FFF2-40B4-BE49-F238E27FC236}">
                  <a16:creationId xmlns:a16="http://schemas.microsoft.com/office/drawing/2014/main" id="{1CEFC24B-FFC2-47B3-BD7A-7CABF1AE4D9B}"/>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81" name="Freeform: Shape 180">
              <a:extLst>
                <a:ext uri="{FF2B5EF4-FFF2-40B4-BE49-F238E27FC236}">
                  <a16:creationId xmlns:a16="http://schemas.microsoft.com/office/drawing/2014/main" id="{F0C49246-6A98-4333-949E-46BDAD9321B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2" name="Freeform: Shape 181">
              <a:extLst>
                <a:ext uri="{FF2B5EF4-FFF2-40B4-BE49-F238E27FC236}">
                  <a16:creationId xmlns:a16="http://schemas.microsoft.com/office/drawing/2014/main" id="{F707CE6A-7685-4D70-813E-6D2B46FBB41B}"/>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83" name="Freeform: Shape 182">
              <a:extLst>
                <a:ext uri="{FF2B5EF4-FFF2-40B4-BE49-F238E27FC236}">
                  <a16:creationId xmlns:a16="http://schemas.microsoft.com/office/drawing/2014/main" id="{9110FD0D-D3A6-4760-8827-B70ADFC98296}"/>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spTree>
    <p:extLst>
      <p:ext uri="{BB962C8B-B14F-4D97-AF65-F5344CB8AC3E}">
        <p14:creationId xmlns:p14="http://schemas.microsoft.com/office/powerpoint/2010/main" val="545414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F02A036E-555E-452E-A03E-C23B0204B568}"/>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8" name="Freeform: Shape 17">
              <a:extLst>
                <a:ext uri="{FF2B5EF4-FFF2-40B4-BE49-F238E27FC236}">
                  <a16:creationId xmlns:a16="http://schemas.microsoft.com/office/drawing/2014/main" id="{D022D41B-79E8-48CF-B2C1-81682892F7AB}"/>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9" name="Freeform: Shape 18">
              <a:extLst>
                <a:ext uri="{FF2B5EF4-FFF2-40B4-BE49-F238E27FC236}">
                  <a16:creationId xmlns:a16="http://schemas.microsoft.com/office/drawing/2014/main" id="{B3C39C16-6EA8-4E23-96CD-35016A14A657}"/>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grpSp>
      <p:grpSp>
        <p:nvGrpSpPr>
          <p:cNvPr id="34" name="Group 33">
            <a:extLst>
              <a:ext uri="{FF2B5EF4-FFF2-40B4-BE49-F238E27FC236}">
                <a16:creationId xmlns:a16="http://schemas.microsoft.com/office/drawing/2014/main" id="{88349EA7-4C35-41B7-ADAE-D5A8A2B6B935}"/>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6" name="Freeform: Shape 15">
              <a:extLst>
                <a:ext uri="{FF2B5EF4-FFF2-40B4-BE49-F238E27FC236}">
                  <a16:creationId xmlns:a16="http://schemas.microsoft.com/office/drawing/2014/main" id="{40BB9AE5-B3F9-4910-8739-DCBEE4532722}"/>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1" name="Freeform: Shape 20">
              <a:extLst>
                <a:ext uri="{FF2B5EF4-FFF2-40B4-BE49-F238E27FC236}">
                  <a16:creationId xmlns:a16="http://schemas.microsoft.com/office/drawing/2014/main" id="{03E19069-8C91-4A11-ABFB-54DACDBFBB11}"/>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grpSp>
      <p:sp>
        <p:nvSpPr>
          <p:cNvPr id="40" name="Title 1">
            <a:extLst>
              <a:ext uri="{FF2B5EF4-FFF2-40B4-BE49-F238E27FC236}">
                <a16:creationId xmlns:a16="http://schemas.microsoft.com/office/drawing/2014/main" id="{5DFCC9E4-D2C1-4336-ADFB-27826CD054DE}"/>
              </a:ext>
            </a:extLst>
          </p:cNvPr>
          <p:cNvSpPr>
            <a:spLocks noGrp="1"/>
          </p:cNvSpPr>
          <p:nvPr>
            <p:ph type="title" hasCustomPrompt="1"/>
          </p:nvPr>
        </p:nvSpPr>
        <p:spPr>
          <a:xfrm>
            <a:off x="1691324" y="358614"/>
            <a:ext cx="7710127" cy="1044058"/>
          </a:xfrm>
        </p:spPr>
        <p:txBody>
          <a:bodyPr rtlCol="0" anchor="t"/>
          <a:lstStyle>
            <a:lvl1pPr>
              <a:defRPr/>
            </a:lvl1pPr>
          </a:lstStyle>
          <a:p>
            <a:pPr rtl="0"/>
            <a:r>
              <a:rPr lang="en-GB"/>
              <a:t>Click to add title</a:t>
            </a:r>
          </a:p>
        </p:txBody>
      </p:sp>
      <p:sp>
        <p:nvSpPr>
          <p:cNvPr id="35" name="Text Placeholder 23">
            <a:extLst>
              <a:ext uri="{FF2B5EF4-FFF2-40B4-BE49-F238E27FC236}">
                <a16:creationId xmlns:a16="http://schemas.microsoft.com/office/drawing/2014/main" id="{0F74E023-C0D5-41E7-919F-5C8B489C6509}"/>
              </a:ext>
            </a:extLst>
          </p:cNvPr>
          <p:cNvSpPr>
            <a:spLocks noGrp="1"/>
          </p:cNvSpPr>
          <p:nvPr>
            <p:ph type="body" sz="quarter" idx="13" hasCustomPrompt="1"/>
          </p:nvPr>
        </p:nvSpPr>
        <p:spPr>
          <a:xfrm>
            <a:off x="1691325" y="1765954"/>
            <a:ext cx="4307160" cy="518874"/>
          </a:xfrm>
        </p:spPr>
        <p:txBody>
          <a:bodyPr rtlCol="0"/>
          <a:lstStyle>
            <a:lvl1pPr>
              <a:buNone/>
              <a:defRPr b="1"/>
            </a:lvl1pPr>
          </a:lstStyle>
          <a:p>
            <a:pPr lvl="0" rtl="0"/>
            <a:r>
              <a:rPr lang="en-GB"/>
              <a:t>Click to add title</a:t>
            </a:r>
          </a:p>
        </p:txBody>
      </p:sp>
      <p:sp>
        <p:nvSpPr>
          <p:cNvPr id="36" name="Text Placeholder 25">
            <a:extLst>
              <a:ext uri="{FF2B5EF4-FFF2-40B4-BE49-F238E27FC236}">
                <a16:creationId xmlns:a16="http://schemas.microsoft.com/office/drawing/2014/main" id="{DFEFE027-FE1B-489A-A696-4FD8C4E65652}"/>
              </a:ext>
            </a:extLst>
          </p:cNvPr>
          <p:cNvSpPr>
            <a:spLocks noGrp="1"/>
          </p:cNvSpPr>
          <p:nvPr>
            <p:ph type="body" sz="quarter" idx="14" hasCustomPrompt="1"/>
          </p:nvPr>
        </p:nvSpPr>
        <p:spPr>
          <a:xfrm>
            <a:off x="1691325" y="2417734"/>
            <a:ext cx="4307160"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37" name="Text Placeholder 23">
            <a:extLst>
              <a:ext uri="{FF2B5EF4-FFF2-40B4-BE49-F238E27FC236}">
                <a16:creationId xmlns:a16="http://schemas.microsoft.com/office/drawing/2014/main" id="{3DB0FA80-1E07-4384-94AE-AC639E42FC7E}"/>
              </a:ext>
            </a:extLst>
          </p:cNvPr>
          <p:cNvSpPr>
            <a:spLocks noGrp="1"/>
          </p:cNvSpPr>
          <p:nvPr>
            <p:ph type="body" sz="quarter" idx="15" hasCustomPrompt="1"/>
          </p:nvPr>
        </p:nvSpPr>
        <p:spPr>
          <a:xfrm>
            <a:off x="6317484" y="1765954"/>
            <a:ext cx="4307160" cy="518874"/>
          </a:xfrm>
        </p:spPr>
        <p:txBody>
          <a:bodyPr rtlCol="0"/>
          <a:lstStyle>
            <a:lvl1pPr>
              <a:buNone/>
              <a:defRPr b="1"/>
            </a:lvl1pPr>
          </a:lstStyle>
          <a:p>
            <a:pPr lvl="0" rtl="0"/>
            <a:r>
              <a:rPr lang="en-GB"/>
              <a:t>Click to add title</a:t>
            </a:r>
          </a:p>
        </p:txBody>
      </p:sp>
      <p:sp>
        <p:nvSpPr>
          <p:cNvPr id="38" name="Text Placeholder 25">
            <a:extLst>
              <a:ext uri="{FF2B5EF4-FFF2-40B4-BE49-F238E27FC236}">
                <a16:creationId xmlns:a16="http://schemas.microsoft.com/office/drawing/2014/main" id="{99C1CF62-099A-440A-BEFC-058944B90845}"/>
              </a:ext>
            </a:extLst>
          </p:cNvPr>
          <p:cNvSpPr>
            <a:spLocks noGrp="1"/>
          </p:cNvSpPr>
          <p:nvPr>
            <p:ph type="body" sz="quarter" idx="16" hasCustomPrompt="1"/>
          </p:nvPr>
        </p:nvSpPr>
        <p:spPr>
          <a:xfrm>
            <a:off x="6317484" y="2417734"/>
            <a:ext cx="4307160"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25" name="Date Placeholder 178">
            <a:extLst>
              <a:ext uri="{FF2B5EF4-FFF2-40B4-BE49-F238E27FC236}">
                <a16:creationId xmlns:a16="http://schemas.microsoft.com/office/drawing/2014/main" id="{D233886F-CB8B-488F-AC80-91A3C6FC6812}"/>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6" name="Footer Placeholder 179">
            <a:extLst>
              <a:ext uri="{FF2B5EF4-FFF2-40B4-BE49-F238E27FC236}">
                <a16:creationId xmlns:a16="http://schemas.microsoft.com/office/drawing/2014/main" id="{31C750C1-1A40-46E0-B48D-F1D78058D722}"/>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33" name="Slide Number Placeholder 180">
            <a:extLst>
              <a:ext uri="{FF2B5EF4-FFF2-40B4-BE49-F238E27FC236}">
                <a16:creationId xmlns:a16="http://schemas.microsoft.com/office/drawing/2014/main" id="{8FDDDBE7-8A2B-4ABD-AA8A-56DAFD0C8665}"/>
              </a:ext>
            </a:extLst>
          </p:cNvPr>
          <p:cNvSpPr>
            <a:spLocks noGrp="1"/>
          </p:cNvSpPr>
          <p:nvPr>
            <p:ph type="sldNum" sz="quarter" idx="12"/>
          </p:nvPr>
        </p:nvSpPr>
        <p:spPr>
          <a:xfrm>
            <a:off x="8610600" y="6356350"/>
            <a:ext cx="2743200" cy="365125"/>
          </a:xfrm>
        </p:spPr>
        <p:txBody>
          <a:bodyPr rtlCol="0"/>
          <a:lstStyle>
            <a:lvl1pPr>
              <a:defRPr>
                <a:solidFill>
                  <a:schemeClr val="tx1"/>
                </a:solidFill>
              </a:defRPr>
            </a:lvl1pPr>
          </a:lstStyle>
          <a:p>
            <a:pPr rtl="0"/>
            <a:fld id="{5EA792F7-1D9E-4C7E-A103-E8EDFDC2691E}" type="slidenum">
              <a:rPr lang="en-GB" smtClean="0"/>
              <a:pPr rtl="0"/>
              <a:t>‹#›</a:t>
            </a:fld>
            <a:endParaRPr lang="en-GB"/>
          </a:p>
        </p:txBody>
      </p:sp>
      <p:grpSp>
        <p:nvGrpSpPr>
          <p:cNvPr id="56" name="Group 55">
            <a:extLst>
              <a:ext uri="{FF2B5EF4-FFF2-40B4-BE49-F238E27FC236}">
                <a16:creationId xmlns:a16="http://schemas.microsoft.com/office/drawing/2014/main" id="{094A3771-4C60-4CFE-8E9E-37289AB0317E}"/>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4" name="Graphic 185">
              <a:extLst>
                <a:ext uri="{FF2B5EF4-FFF2-40B4-BE49-F238E27FC236}">
                  <a16:creationId xmlns:a16="http://schemas.microsoft.com/office/drawing/2014/main" id="{82CA434A-3484-456D-AE0D-D55E9CABFA96}"/>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45" name="Freeform: Shape 44">
                <a:extLst>
                  <a:ext uri="{FF2B5EF4-FFF2-40B4-BE49-F238E27FC236}">
                    <a16:creationId xmlns:a16="http://schemas.microsoft.com/office/drawing/2014/main" id="{1207C719-43F0-4665-8018-8838DD423DA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6" name="Freeform: Shape 45">
                <a:extLst>
                  <a:ext uri="{FF2B5EF4-FFF2-40B4-BE49-F238E27FC236}">
                    <a16:creationId xmlns:a16="http://schemas.microsoft.com/office/drawing/2014/main" id="{BC5E6BE1-0377-492E-8C35-C9751467B64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7" name="Freeform: Shape 46">
                <a:extLst>
                  <a:ext uri="{FF2B5EF4-FFF2-40B4-BE49-F238E27FC236}">
                    <a16:creationId xmlns:a16="http://schemas.microsoft.com/office/drawing/2014/main" id="{7A539B71-0508-4FCA-9C39-AEC6A2EA999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8C5469B1-9998-4419-9D88-48A73CF4B76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CD09A9A1-8B7A-428A-825F-54D38DDB316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50" name="Graphic 185">
              <a:extLst>
                <a:ext uri="{FF2B5EF4-FFF2-40B4-BE49-F238E27FC236}">
                  <a16:creationId xmlns:a16="http://schemas.microsoft.com/office/drawing/2014/main" id="{D4D999BA-0F0D-4C71-9EBD-B63A0BEAD62B}"/>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51" name="Freeform: Shape 50">
                <a:extLst>
                  <a:ext uri="{FF2B5EF4-FFF2-40B4-BE49-F238E27FC236}">
                    <a16:creationId xmlns:a16="http://schemas.microsoft.com/office/drawing/2014/main" id="{FDE4F78B-7D0A-4A9C-8A51-279A4EE2983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2" name="Freeform: Shape 51">
                <a:extLst>
                  <a:ext uri="{FF2B5EF4-FFF2-40B4-BE49-F238E27FC236}">
                    <a16:creationId xmlns:a16="http://schemas.microsoft.com/office/drawing/2014/main" id="{45979898-184B-4CB1-A3A0-FD02604EAD01}"/>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A65087BF-15DB-40DB-AFFA-F8401659A2F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626290F3-DCED-4500-B758-5F184B3CEF1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AF7E19E5-76ED-4A38-BB6F-CBF416DA8A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spTree>
    <p:extLst>
      <p:ext uri="{BB962C8B-B14F-4D97-AF65-F5344CB8AC3E}">
        <p14:creationId xmlns:p14="http://schemas.microsoft.com/office/powerpoint/2010/main" val="39613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588BAEF-9B22-4B78-838B-7DC11C0EA2C4}"/>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6" name="Freeform: Shape 15">
              <a:extLst>
                <a:ext uri="{FF2B5EF4-FFF2-40B4-BE49-F238E27FC236}">
                  <a16:creationId xmlns:a16="http://schemas.microsoft.com/office/drawing/2014/main" id="{420212D7-7787-4FFC-B8D9-35F729D185FA}"/>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7" name="Freeform: Shape 16">
              <a:extLst>
                <a:ext uri="{FF2B5EF4-FFF2-40B4-BE49-F238E27FC236}">
                  <a16:creationId xmlns:a16="http://schemas.microsoft.com/office/drawing/2014/main" id="{67577D49-4464-484D-8792-C20C8556A145}"/>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grpSp>
      <p:grpSp>
        <p:nvGrpSpPr>
          <p:cNvPr id="18" name="Group 17">
            <a:extLst>
              <a:ext uri="{FF2B5EF4-FFF2-40B4-BE49-F238E27FC236}">
                <a16:creationId xmlns:a16="http://schemas.microsoft.com/office/drawing/2014/main" id="{CFF06135-5FEE-41FD-9B18-A0441D2A7B3B}"/>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9" name="Freeform: Shape 18">
              <a:extLst>
                <a:ext uri="{FF2B5EF4-FFF2-40B4-BE49-F238E27FC236}">
                  <a16:creationId xmlns:a16="http://schemas.microsoft.com/office/drawing/2014/main" id="{53AEB7B2-43A7-459D-9CFA-1C75B3351CC6}"/>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0" name="Freeform: Shape 19">
              <a:extLst>
                <a:ext uri="{FF2B5EF4-FFF2-40B4-BE49-F238E27FC236}">
                  <a16:creationId xmlns:a16="http://schemas.microsoft.com/office/drawing/2014/main" id="{FA095D62-486F-47DD-A58F-7F4BE6617E8E}"/>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grpSp>
      <p:sp>
        <p:nvSpPr>
          <p:cNvPr id="37" name="Title 1">
            <a:extLst>
              <a:ext uri="{FF2B5EF4-FFF2-40B4-BE49-F238E27FC236}">
                <a16:creationId xmlns:a16="http://schemas.microsoft.com/office/drawing/2014/main" id="{A4FD0935-8B36-453D-B28E-23C060B3E273}"/>
              </a:ext>
            </a:extLst>
          </p:cNvPr>
          <p:cNvSpPr>
            <a:spLocks noGrp="1"/>
          </p:cNvSpPr>
          <p:nvPr>
            <p:ph type="title" hasCustomPrompt="1"/>
          </p:nvPr>
        </p:nvSpPr>
        <p:spPr>
          <a:xfrm>
            <a:off x="1691324" y="358614"/>
            <a:ext cx="7710127" cy="1044058"/>
          </a:xfrm>
        </p:spPr>
        <p:txBody>
          <a:bodyPr rtlCol="0" anchor="t"/>
          <a:lstStyle>
            <a:lvl1pPr>
              <a:defRPr/>
            </a:lvl1pPr>
          </a:lstStyle>
          <a:p>
            <a:pPr rtl="0"/>
            <a:r>
              <a:rPr lang="en-GB"/>
              <a:t>Click to add title</a:t>
            </a:r>
          </a:p>
        </p:txBody>
      </p:sp>
      <p:sp>
        <p:nvSpPr>
          <p:cNvPr id="38" name="Text Placeholder 23">
            <a:extLst>
              <a:ext uri="{FF2B5EF4-FFF2-40B4-BE49-F238E27FC236}">
                <a16:creationId xmlns:a16="http://schemas.microsoft.com/office/drawing/2014/main" id="{FD196DEF-9124-464A-BE20-4F758F4E31C4}"/>
              </a:ext>
            </a:extLst>
          </p:cNvPr>
          <p:cNvSpPr>
            <a:spLocks noGrp="1"/>
          </p:cNvSpPr>
          <p:nvPr>
            <p:ph type="body" sz="quarter" idx="13" hasCustomPrompt="1"/>
          </p:nvPr>
        </p:nvSpPr>
        <p:spPr>
          <a:xfrm>
            <a:off x="470103" y="1758956"/>
            <a:ext cx="3534208" cy="518874"/>
          </a:xfrm>
        </p:spPr>
        <p:txBody>
          <a:bodyPr rtlCol="0"/>
          <a:lstStyle>
            <a:lvl1pPr>
              <a:buNone/>
              <a:defRPr b="1"/>
            </a:lvl1pPr>
          </a:lstStyle>
          <a:p>
            <a:pPr lvl="0" rtl="0"/>
            <a:r>
              <a:rPr lang="en-GB"/>
              <a:t>Click to add title</a:t>
            </a:r>
          </a:p>
        </p:txBody>
      </p:sp>
      <p:sp>
        <p:nvSpPr>
          <p:cNvPr id="39" name="Text Placeholder 25">
            <a:extLst>
              <a:ext uri="{FF2B5EF4-FFF2-40B4-BE49-F238E27FC236}">
                <a16:creationId xmlns:a16="http://schemas.microsoft.com/office/drawing/2014/main" id="{A0F85BB1-4795-429F-8AC3-DACE25FEB6F3}"/>
              </a:ext>
            </a:extLst>
          </p:cNvPr>
          <p:cNvSpPr>
            <a:spLocks noGrp="1"/>
          </p:cNvSpPr>
          <p:nvPr>
            <p:ph type="body" sz="quarter" idx="14" hasCustomPrompt="1"/>
          </p:nvPr>
        </p:nvSpPr>
        <p:spPr>
          <a:xfrm>
            <a:off x="470103" y="2410736"/>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40" name="Text Placeholder 23">
            <a:extLst>
              <a:ext uri="{FF2B5EF4-FFF2-40B4-BE49-F238E27FC236}">
                <a16:creationId xmlns:a16="http://schemas.microsoft.com/office/drawing/2014/main" id="{68F13C61-FEA2-4F84-ADB4-B072944A1F2E}"/>
              </a:ext>
            </a:extLst>
          </p:cNvPr>
          <p:cNvSpPr>
            <a:spLocks noGrp="1"/>
          </p:cNvSpPr>
          <p:nvPr>
            <p:ph type="body" sz="quarter" idx="15" hasCustomPrompt="1"/>
          </p:nvPr>
        </p:nvSpPr>
        <p:spPr>
          <a:xfrm>
            <a:off x="4322520" y="1758956"/>
            <a:ext cx="3534208" cy="518874"/>
          </a:xfrm>
        </p:spPr>
        <p:txBody>
          <a:bodyPr rtlCol="0"/>
          <a:lstStyle>
            <a:lvl1pPr>
              <a:buNone/>
              <a:defRPr b="1"/>
            </a:lvl1pPr>
          </a:lstStyle>
          <a:p>
            <a:pPr lvl="0" rtl="0"/>
            <a:r>
              <a:rPr lang="en-GB"/>
              <a:t>Click to add title</a:t>
            </a:r>
          </a:p>
        </p:txBody>
      </p:sp>
      <p:sp>
        <p:nvSpPr>
          <p:cNvPr id="41" name="Text Placeholder 25">
            <a:extLst>
              <a:ext uri="{FF2B5EF4-FFF2-40B4-BE49-F238E27FC236}">
                <a16:creationId xmlns:a16="http://schemas.microsoft.com/office/drawing/2014/main" id="{0931B5D4-0C97-40D5-93AF-A0CA590E8FE7}"/>
              </a:ext>
            </a:extLst>
          </p:cNvPr>
          <p:cNvSpPr>
            <a:spLocks noGrp="1"/>
          </p:cNvSpPr>
          <p:nvPr>
            <p:ph type="body" sz="quarter" idx="16" hasCustomPrompt="1"/>
          </p:nvPr>
        </p:nvSpPr>
        <p:spPr>
          <a:xfrm>
            <a:off x="4322520" y="2410736"/>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42" name="Text Placeholder 23">
            <a:extLst>
              <a:ext uri="{FF2B5EF4-FFF2-40B4-BE49-F238E27FC236}">
                <a16:creationId xmlns:a16="http://schemas.microsoft.com/office/drawing/2014/main" id="{57C721C7-54E7-4F91-AC64-A6CB4A58FBAC}"/>
              </a:ext>
            </a:extLst>
          </p:cNvPr>
          <p:cNvSpPr>
            <a:spLocks noGrp="1"/>
          </p:cNvSpPr>
          <p:nvPr>
            <p:ph type="body" sz="quarter" idx="17" hasCustomPrompt="1"/>
          </p:nvPr>
        </p:nvSpPr>
        <p:spPr>
          <a:xfrm>
            <a:off x="8174937" y="1758956"/>
            <a:ext cx="3534208" cy="518874"/>
          </a:xfrm>
        </p:spPr>
        <p:txBody>
          <a:bodyPr rtlCol="0"/>
          <a:lstStyle>
            <a:lvl1pPr>
              <a:buNone/>
              <a:defRPr b="1"/>
            </a:lvl1pPr>
          </a:lstStyle>
          <a:p>
            <a:pPr lvl="0" rtl="0"/>
            <a:r>
              <a:rPr lang="en-GB"/>
              <a:t>Click to add title</a:t>
            </a:r>
          </a:p>
        </p:txBody>
      </p:sp>
      <p:sp>
        <p:nvSpPr>
          <p:cNvPr id="43" name="Text Placeholder 25">
            <a:extLst>
              <a:ext uri="{FF2B5EF4-FFF2-40B4-BE49-F238E27FC236}">
                <a16:creationId xmlns:a16="http://schemas.microsoft.com/office/drawing/2014/main" id="{6F350A6E-AE98-42CD-9742-7F116F9AF609}"/>
              </a:ext>
            </a:extLst>
          </p:cNvPr>
          <p:cNvSpPr>
            <a:spLocks noGrp="1"/>
          </p:cNvSpPr>
          <p:nvPr>
            <p:ph type="body" sz="quarter" idx="18" hasCustomPrompt="1"/>
          </p:nvPr>
        </p:nvSpPr>
        <p:spPr>
          <a:xfrm>
            <a:off x="8174937" y="2410736"/>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24" name="Date Placeholder 178">
            <a:extLst>
              <a:ext uri="{FF2B5EF4-FFF2-40B4-BE49-F238E27FC236}">
                <a16:creationId xmlns:a16="http://schemas.microsoft.com/office/drawing/2014/main" id="{C04F291D-0D54-49CD-9169-A039D453D8C7}"/>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5" name="Footer Placeholder 179">
            <a:extLst>
              <a:ext uri="{FF2B5EF4-FFF2-40B4-BE49-F238E27FC236}">
                <a16:creationId xmlns:a16="http://schemas.microsoft.com/office/drawing/2014/main" id="{0625F097-2116-4450-AC09-0BB7311D0E76}"/>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32" name="Slide Number Placeholder 180">
            <a:extLst>
              <a:ext uri="{FF2B5EF4-FFF2-40B4-BE49-F238E27FC236}">
                <a16:creationId xmlns:a16="http://schemas.microsoft.com/office/drawing/2014/main" id="{5936DA3D-F2F0-4997-A41B-0FE9AFEDC22E}"/>
              </a:ext>
            </a:extLst>
          </p:cNvPr>
          <p:cNvSpPr>
            <a:spLocks noGrp="1"/>
          </p:cNvSpPr>
          <p:nvPr>
            <p:ph type="sldNum" sz="quarter" idx="12"/>
          </p:nvPr>
        </p:nvSpPr>
        <p:spPr>
          <a:xfrm>
            <a:off x="8610600" y="6356350"/>
            <a:ext cx="2743200" cy="365125"/>
          </a:xfrm>
        </p:spPr>
        <p:txBody>
          <a:bodyPr rtlCol="0"/>
          <a:lstStyle>
            <a:lvl1pPr>
              <a:defRPr>
                <a:solidFill>
                  <a:schemeClr val="tx1"/>
                </a:solidFill>
              </a:defRPr>
            </a:lvl1pPr>
          </a:lstStyle>
          <a:p>
            <a:pPr rtl="0"/>
            <a:fld id="{5EA792F7-1D9E-4C7E-A103-E8EDFDC2691E}" type="slidenum">
              <a:rPr lang="en-GB" smtClean="0"/>
              <a:pPr rtl="0"/>
              <a:t>‹#›</a:t>
            </a:fld>
            <a:endParaRPr lang="en-GB"/>
          </a:p>
        </p:txBody>
      </p:sp>
      <p:grpSp>
        <p:nvGrpSpPr>
          <p:cNvPr id="44" name="Group 43">
            <a:extLst>
              <a:ext uri="{FF2B5EF4-FFF2-40B4-BE49-F238E27FC236}">
                <a16:creationId xmlns:a16="http://schemas.microsoft.com/office/drawing/2014/main" id="{2AC563FF-7AA4-42A5-8F4E-9C62398C16A5}"/>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5" name="Graphic 185">
              <a:extLst>
                <a:ext uri="{FF2B5EF4-FFF2-40B4-BE49-F238E27FC236}">
                  <a16:creationId xmlns:a16="http://schemas.microsoft.com/office/drawing/2014/main" id="{2F57252D-B141-4A8D-A8E0-321B5580CF62}"/>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52" name="Freeform: Shape 51">
                <a:extLst>
                  <a:ext uri="{FF2B5EF4-FFF2-40B4-BE49-F238E27FC236}">
                    <a16:creationId xmlns:a16="http://schemas.microsoft.com/office/drawing/2014/main" id="{297FCD16-1C56-4DA4-B8C9-51BFC88A889B}"/>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47497B0E-345C-4CE9-99D5-BE1A7B8D172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E669A919-E94D-4EBD-9BEF-E0D88107D0EB}"/>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D1BA1768-AECB-478D-8E11-2C1B926C120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3DC23997-45DE-4735-AC40-8284598C4E7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46" name="Graphic 185">
              <a:extLst>
                <a:ext uri="{FF2B5EF4-FFF2-40B4-BE49-F238E27FC236}">
                  <a16:creationId xmlns:a16="http://schemas.microsoft.com/office/drawing/2014/main" id="{C4D33E31-7264-4B2D-B2DD-12BE09194094}"/>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47" name="Freeform: Shape 46">
                <a:extLst>
                  <a:ext uri="{FF2B5EF4-FFF2-40B4-BE49-F238E27FC236}">
                    <a16:creationId xmlns:a16="http://schemas.microsoft.com/office/drawing/2014/main" id="{06E4DFCB-D813-48EA-886A-E63C75F2551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88750DAC-820B-45EB-8027-61B308D93D68}"/>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77CDEC08-9D69-429D-B9FE-8CD9D1808BA8}"/>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FA1D2AF9-5184-4BCB-9C38-AED1CF745378}"/>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1" name="Freeform: Shape 50">
                <a:extLst>
                  <a:ext uri="{FF2B5EF4-FFF2-40B4-BE49-F238E27FC236}">
                    <a16:creationId xmlns:a16="http://schemas.microsoft.com/office/drawing/2014/main" id="{DAF345D8-C962-4DCF-9681-C4051FBDF1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spTree>
    <p:extLst>
      <p:ext uri="{BB962C8B-B14F-4D97-AF65-F5344CB8AC3E}">
        <p14:creationId xmlns:p14="http://schemas.microsoft.com/office/powerpoint/2010/main" val="13095110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23" name="Graphic 185">
            <a:extLst>
              <a:ext uri="{FF2B5EF4-FFF2-40B4-BE49-F238E27FC236}">
                <a16:creationId xmlns:a16="http://schemas.microsoft.com/office/drawing/2014/main" id="{03C23AC4-0E0E-4B04-94AB-656B79835708}"/>
              </a:ext>
              <a:ext uri="{C183D7F6-B498-43B3-948B-1728B52AA6E4}">
                <adec:decorative xmlns:adec="http://schemas.microsoft.com/office/drawing/2017/decorative" val="1"/>
              </a:ext>
            </a:extLst>
          </p:cNvPr>
          <p:cNvGrpSpPr/>
          <p:nvPr userDrawn="1"/>
        </p:nvGrpSpPr>
        <p:grpSpPr>
          <a:xfrm>
            <a:off x="5150984" y="5322067"/>
            <a:ext cx="1054467" cy="469689"/>
            <a:chOff x="9841624" y="4115729"/>
            <a:chExt cx="602170" cy="268223"/>
          </a:xfrm>
          <a:solidFill>
            <a:schemeClr val="tx1"/>
          </a:solidFill>
        </p:grpSpPr>
        <p:sp>
          <p:nvSpPr>
            <p:cNvPr id="24" name="Freeform: Shape 23">
              <a:extLst>
                <a:ext uri="{FF2B5EF4-FFF2-40B4-BE49-F238E27FC236}">
                  <a16:creationId xmlns:a16="http://schemas.microsoft.com/office/drawing/2014/main" id="{264AAD27-15A5-42BC-BF66-178316D4A9B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5" name="Freeform: Shape 24">
              <a:extLst>
                <a:ext uri="{FF2B5EF4-FFF2-40B4-BE49-F238E27FC236}">
                  <a16:creationId xmlns:a16="http://schemas.microsoft.com/office/drawing/2014/main" id="{28151D8B-16F6-4DFA-84A7-74C1CA765C4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6" name="Freeform: Shape 25">
              <a:extLst>
                <a:ext uri="{FF2B5EF4-FFF2-40B4-BE49-F238E27FC236}">
                  <a16:creationId xmlns:a16="http://schemas.microsoft.com/office/drawing/2014/main" id="{9928ED69-CA55-4819-B094-40A5461EF35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7" name="Freeform: Shape 26">
              <a:extLst>
                <a:ext uri="{FF2B5EF4-FFF2-40B4-BE49-F238E27FC236}">
                  <a16:creationId xmlns:a16="http://schemas.microsoft.com/office/drawing/2014/main" id="{C19F1DB6-063C-4ACD-8F9E-7C75D4EB3F3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A871AB0B-7EF1-42FC-B508-B3FC6DF4063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sp>
        <p:nvSpPr>
          <p:cNvPr id="7" name="Title 1">
            <a:extLst>
              <a:ext uri="{FF2B5EF4-FFF2-40B4-BE49-F238E27FC236}">
                <a16:creationId xmlns:a16="http://schemas.microsoft.com/office/drawing/2014/main" id="{1F761865-6361-457C-9D13-6D8F084B21B5}"/>
              </a:ext>
            </a:extLst>
          </p:cNvPr>
          <p:cNvSpPr>
            <a:spLocks noGrp="1"/>
          </p:cNvSpPr>
          <p:nvPr>
            <p:ph type="title" hasCustomPrompt="1"/>
          </p:nvPr>
        </p:nvSpPr>
        <p:spPr>
          <a:xfrm>
            <a:off x="6562063" y="401247"/>
            <a:ext cx="4617803" cy="1154400"/>
          </a:xfrm>
        </p:spPr>
        <p:txBody>
          <a:bodyPr rtlCol="0" anchor="b"/>
          <a:lstStyle>
            <a:lvl1pPr>
              <a:defRPr/>
            </a:lvl1pPr>
          </a:lstStyle>
          <a:p>
            <a:pPr rtl="0"/>
            <a:r>
              <a:rPr lang="en-GB"/>
              <a:t>Click to add title</a:t>
            </a:r>
          </a:p>
        </p:txBody>
      </p:sp>
      <p:sp>
        <p:nvSpPr>
          <p:cNvPr id="32" name="Picture Placeholder 31">
            <a:extLst>
              <a:ext uri="{FF2B5EF4-FFF2-40B4-BE49-F238E27FC236}">
                <a16:creationId xmlns:a16="http://schemas.microsoft.com/office/drawing/2014/main" id="{961125EE-E1B2-4624-A70D-CA37680B140A}"/>
              </a:ext>
            </a:extLst>
          </p:cNvPr>
          <p:cNvSpPr>
            <a:spLocks noGrp="1"/>
          </p:cNvSpPr>
          <p:nvPr>
            <p:ph type="pic" sz="quarter" idx="13" hasCustomPrompt="1"/>
          </p:nvPr>
        </p:nvSpPr>
        <p:spPr>
          <a:xfrm>
            <a:off x="477542"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txBody>
          <a:bodyPr wrap="square" rtlCol="0" anchor="ctr">
            <a:noAutofit/>
          </a:bodyPr>
          <a:lstStyle>
            <a:lvl1pPr algn="ctr">
              <a:buNone/>
              <a:defRPr/>
            </a:lvl1pPr>
          </a:lstStyle>
          <a:p>
            <a:pPr rtl="0"/>
            <a:r>
              <a:rPr lang="en-GB"/>
              <a:t>Click to add photo</a:t>
            </a:r>
          </a:p>
        </p:txBody>
      </p:sp>
      <p:sp>
        <p:nvSpPr>
          <p:cNvPr id="35" name="Picture Placeholder 34">
            <a:extLst>
              <a:ext uri="{FF2B5EF4-FFF2-40B4-BE49-F238E27FC236}">
                <a16:creationId xmlns:a16="http://schemas.microsoft.com/office/drawing/2014/main" id="{BEDC59BC-2638-4FC0-B7A9-40AC4E437E1A}"/>
              </a:ext>
            </a:extLst>
          </p:cNvPr>
          <p:cNvSpPr>
            <a:spLocks noGrp="1"/>
          </p:cNvSpPr>
          <p:nvPr>
            <p:ph type="pic" sz="quarter" idx="14" hasCustomPrompt="1"/>
          </p:nvPr>
        </p:nvSpPr>
        <p:spPr>
          <a:xfrm>
            <a:off x="3820701"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txBody>
          <a:bodyPr wrap="square" rtlCol="0" anchor="ctr">
            <a:noAutofit/>
          </a:bodyPr>
          <a:lstStyle>
            <a:lvl1pPr marL="0" algn="ctr">
              <a:buNone/>
              <a:defRPr/>
            </a:lvl1pPr>
          </a:lstStyle>
          <a:p>
            <a:pPr rtl="0"/>
            <a:r>
              <a:rPr lang="en-GB"/>
              <a:t>Click to add photo</a:t>
            </a:r>
          </a:p>
        </p:txBody>
      </p:sp>
      <p:sp>
        <p:nvSpPr>
          <p:cNvPr id="38" name="Picture Placeholder 37">
            <a:extLst>
              <a:ext uri="{FF2B5EF4-FFF2-40B4-BE49-F238E27FC236}">
                <a16:creationId xmlns:a16="http://schemas.microsoft.com/office/drawing/2014/main" id="{5AF1A638-9A7A-4550-A710-9678AFAA6BD3}"/>
              </a:ext>
            </a:extLst>
          </p:cNvPr>
          <p:cNvSpPr>
            <a:spLocks noGrp="1"/>
          </p:cNvSpPr>
          <p:nvPr>
            <p:ph type="pic" sz="quarter" idx="15" hasCustomPrompt="1"/>
          </p:nvPr>
        </p:nvSpPr>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txBody>
          <a:bodyPr wrap="square" rtlCol="0" anchor="ctr">
            <a:noAutofit/>
          </a:bodyPr>
          <a:lstStyle>
            <a:lvl1pPr algn="ctr">
              <a:buNone/>
              <a:defRPr/>
            </a:lvl1pPr>
          </a:lstStyle>
          <a:p>
            <a:pPr rtl="0"/>
            <a:r>
              <a:rPr lang="en-GB"/>
              <a:t>Click to add photo</a:t>
            </a:r>
          </a:p>
        </p:txBody>
      </p:sp>
      <p:grpSp>
        <p:nvGrpSpPr>
          <p:cNvPr id="8" name="Group 7">
            <a:extLst>
              <a:ext uri="{FF2B5EF4-FFF2-40B4-BE49-F238E27FC236}">
                <a16:creationId xmlns:a16="http://schemas.microsoft.com/office/drawing/2014/main" id="{3210EA05-DF52-42EC-BE02-1A684F299F20}"/>
              </a:ext>
              <a:ext uri="{C183D7F6-B498-43B3-948B-1728B52AA6E4}">
                <adec:decorative xmlns:adec="http://schemas.microsoft.com/office/drawing/2017/decorative" val="1"/>
              </a:ext>
            </a:extLst>
          </p:cNvPr>
          <p:cNvGrpSpPr/>
          <p:nvPr userDrawn="1"/>
        </p:nvGrpSpPr>
        <p:grpSpPr>
          <a:xfrm>
            <a:off x="0" y="377893"/>
            <a:ext cx="1861854" cy="717514"/>
            <a:chOff x="0" y="377893"/>
            <a:chExt cx="1861854" cy="717514"/>
          </a:xfrm>
          <a:solidFill>
            <a:schemeClr val="tx1"/>
          </a:solidFill>
        </p:grpSpPr>
        <p:sp>
          <p:nvSpPr>
            <p:cNvPr id="9" name="Freeform: Shape 8" descr="Tag=AccentColor&#10;Flavor=Light&#10;Target=Fill">
              <a:extLst>
                <a:ext uri="{FF2B5EF4-FFF2-40B4-BE49-F238E27FC236}">
                  <a16:creationId xmlns:a16="http://schemas.microsoft.com/office/drawing/2014/main" id="{756EB315-89ED-469B-A0F9-0C9E1BB3C7C3}"/>
                </a:ext>
              </a:extLst>
            </p:cNvPr>
            <p:cNvSpPr/>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rtl="0"/>
              <a:endParaRPr lang="en-GB"/>
            </a:p>
          </p:txBody>
        </p:sp>
        <p:sp>
          <p:nvSpPr>
            <p:cNvPr id="10" name="Freeform: Shape 9" descr="Tag=AccentColor&#10;Flavor=Light&#10;Target=Fill">
              <a:extLst>
                <a:ext uri="{FF2B5EF4-FFF2-40B4-BE49-F238E27FC236}">
                  <a16:creationId xmlns:a16="http://schemas.microsoft.com/office/drawing/2014/main" id="{A90B356A-9828-4D6C-A05C-383FB9E1418F}"/>
                </a:ext>
              </a:extLst>
            </p:cNvPr>
            <p:cNvSpPr/>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rtl="0"/>
              <a:endParaRPr lang="en-GB"/>
            </a:p>
          </p:txBody>
        </p:sp>
      </p:grpSp>
      <p:sp>
        <p:nvSpPr>
          <p:cNvPr id="20" name="Content Placeholder 2">
            <a:extLst>
              <a:ext uri="{FF2B5EF4-FFF2-40B4-BE49-F238E27FC236}">
                <a16:creationId xmlns:a16="http://schemas.microsoft.com/office/drawing/2014/main" id="{18AAF910-D618-41EF-9B84-D33581DF79CF}"/>
              </a:ext>
            </a:extLst>
          </p:cNvPr>
          <p:cNvSpPr>
            <a:spLocks noGrp="1"/>
          </p:cNvSpPr>
          <p:nvPr>
            <p:ph idx="1" hasCustomPrompt="1"/>
          </p:nvPr>
        </p:nvSpPr>
        <p:spPr>
          <a:xfrm>
            <a:off x="6562065" y="1820369"/>
            <a:ext cx="4590487" cy="3971387"/>
          </a:xfrm>
        </p:spPr>
        <p:txBody>
          <a:bodyPr rtlCol="0">
            <a:normAutofit/>
          </a:bodyPr>
          <a:lstStyle>
            <a:lvl1pPr marL="0" indent="0">
              <a:lnSpc>
                <a:spcPct val="100000"/>
              </a:lnSpc>
              <a:buNone/>
              <a:defRPr sz="1800" baseline="0"/>
            </a:lvl1pPr>
          </a:lstStyle>
          <a:p>
            <a:pPr rtl="0">
              <a:lnSpc>
                <a:spcPct val="130000"/>
              </a:lnSpc>
            </a:pPr>
            <a:r>
              <a:rPr lang="en-GB"/>
              <a:t>Click to add text</a:t>
            </a:r>
          </a:p>
        </p:txBody>
      </p:sp>
      <p:sp>
        <p:nvSpPr>
          <p:cNvPr id="21" name="Date Placeholder 178">
            <a:extLst>
              <a:ext uri="{FF2B5EF4-FFF2-40B4-BE49-F238E27FC236}">
                <a16:creationId xmlns:a16="http://schemas.microsoft.com/office/drawing/2014/main" id="{2B539AEF-461D-40D1-BF76-AA7A3A1ED49D}"/>
              </a:ext>
            </a:extLst>
          </p:cNvPr>
          <p:cNvSpPr>
            <a:spLocks noGrp="1"/>
          </p:cNvSpPr>
          <p:nvPr>
            <p:ph type="dt" sz="half" idx="10"/>
          </p:nvPr>
        </p:nvSpPr>
        <p:spPr>
          <a:xfrm>
            <a:off x="838200" y="6356350"/>
            <a:ext cx="1549400" cy="365125"/>
          </a:xfrm>
        </p:spPr>
        <p:txBody>
          <a:bodyPr rtlCol="0"/>
          <a:lstStyle/>
          <a:p>
            <a:pPr rtl="0"/>
            <a:r>
              <a:rPr lang="en-GB"/>
              <a:t>2/1/20XX</a:t>
            </a:r>
          </a:p>
        </p:txBody>
      </p:sp>
      <p:sp>
        <p:nvSpPr>
          <p:cNvPr id="22" name="Footer Placeholder 179">
            <a:extLst>
              <a:ext uri="{FF2B5EF4-FFF2-40B4-BE49-F238E27FC236}">
                <a16:creationId xmlns:a16="http://schemas.microsoft.com/office/drawing/2014/main" id="{3F52EA80-4345-42EF-95FE-8BFE88A4451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9" name="Slide Number Placeholder 180">
            <a:extLst>
              <a:ext uri="{FF2B5EF4-FFF2-40B4-BE49-F238E27FC236}">
                <a16:creationId xmlns:a16="http://schemas.microsoft.com/office/drawing/2014/main" id="{99E3E6FF-6858-443A-AC8C-AD49CC1D3EBF}"/>
              </a:ext>
            </a:extLst>
          </p:cNvPr>
          <p:cNvSpPr>
            <a:spLocks noGrp="1"/>
          </p:cNvSpPr>
          <p:nvPr>
            <p:ph type="sldNum" sz="quarter" idx="12"/>
          </p:nvPr>
        </p:nvSpPr>
        <p:spPr>
          <a:xfrm>
            <a:off x="8610600" y="6356350"/>
            <a:ext cx="2743200" cy="365125"/>
          </a:xfrm>
        </p:spPr>
        <p:txBody>
          <a:bodyPr rtlCol="0"/>
          <a:lstStyle/>
          <a:p>
            <a:pPr rtl="0"/>
            <a:fld id="{5EA792F7-1D9E-4C7E-A103-E8EDFDC2691E}" type="slidenum">
              <a:rPr lang="en-GB" smtClean="0"/>
              <a:t>‹#›</a:t>
            </a:fld>
            <a:endParaRPr lang="en-GB"/>
          </a:p>
        </p:txBody>
      </p:sp>
      <p:grpSp>
        <p:nvGrpSpPr>
          <p:cNvPr id="19" name="Group 18">
            <a:extLst>
              <a:ext uri="{FF2B5EF4-FFF2-40B4-BE49-F238E27FC236}">
                <a16:creationId xmlns:a16="http://schemas.microsoft.com/office/drawing/2014/main" id="{BE5F9943-296E-47D0-AE23-CAD9E510A6C8}"/>
              </a:ext>
              <a:ext uri="{C183D7F6-B498-43B3-948B-1728B52AA6E4}">
                <adec:decorative xmlns:adec="http://schemas.microsoft.com/office/drawing/2017/decorative" val="1"/>
              </a:ext>
            </a:extLst>
          </p:cNvPr>
          <p:cNvGrpSpPr/>
          <p:nvPr userDrawn="1"/>
        </p:nvGrpSpPr>
        <p:grpSpPr>
          <a:xfrm>
            <a:off x="750064" y="3797696"/>
            <a:ext cx="805908" cy="805908"/>
            <a:chOff x="750064" y="2828266"/>
            <a:chExt cx="805908" cy="805908"/>
          </a:xfrm>
        </p:grpSpPr>
        <p:grpSp>
          <p:nvGrpSpPr>
            <p:cNvPr id="30" name="Group 29">
              <a:extLst>
                <a:ext uri="{FF2B5EF4-FFF2-40B4-BE49-F238E27FC236}">
                  <a16:creationId xmlns:a16="http://schemas.microsoft.com/office/drawing/2014/main" id="{9F7B3EA0-9668-4864-8EAB-87002E634FF3}"/>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rgbClr val="FFFFFF"/>
            </a:solidFill>
          </p:grpSpPr>
          <p:sp>
            <p:nvSpPr>
              <p:cNvPr id="36" name="Graphic 212" descr="Tag=AccentColor&#10;Flavor=Light&#10;Target=Fill">
                <a:extLst>
                  <a:ext uri="{FF2B5EF4-FFF2-40B4-BE49-F238E27FC236}">
                    <a16:creationId xmlns:a16="http://schemas.microsoft.com/office/drawing/2014/main" id="{9422C49C-25CD-4F71-83CF-6DCCF530C086}"/>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37" name="Graphic 212" descr="Tag=AccentColor&#10;Flavor=Light&#10;Target=Fill">
                <a:extLst>
                  <a:ext uri="{FF2B5EF4-FFF2-40B4-BE49-F238E27FC236}">
                    <a16:creationId xmlns:a16="http://schemas.microsoft.com/office/drawing/2014/main" id="{CCFCB46B-E9CD-466D-A54D-E2936C236CB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31" name="Group 30">
              <a:extLst>
                <a:ext uri="{FF2B5EF4-FFF2-40B4-BE49-F238E27FC236}">
                  <a16:creationId xmlns:a16="http://schemas.microsoft.com/office/drawing/2014/main" id="{3E62CF97-C608-4582-968F-CB4B12F9EF8F}"/>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chemeClr val="accent1">
                <a:alpha val="20000"/>
              </a:schemeClr>
            </a:solidFill>
          </p:grpSpPr>
          <p:sp>
            <p:nvSpPr>
              <p:cNvPr id="33" name="Graphic 212" descr="Tag=AccentColor&#10;Flavor=Light&#10;Target=Fill">
                <a:extLst>
                  <a:ext uri="{FF2B5EF4-FFF2-40B4-BE49-F238E27FC236}">
                    <a16:creationId xmlns:a16="http://schemas.microsoft.com/office/drawing/2014/main" id="{E53D6F2D-CDAD-40B9-92F1-57BE444CCBB8}"/>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34" name="Graphic 212" descr="Tag=AccentColor&#10;Flavor=Light&#10;Target=Fill">
                <a:extLst>
                  <a:ext uri="{FF2B5EF4-FFF2-40B4-BE49-F238E27FC236}">
                    <a16:creationId xmlns:a16="http://schemas.microsoft.com/office/drawing/2014/main" id="{8331FF8E-7BEE-4B6B-8CAF-D211BB3AB15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spTree>
    <p:extLst>
      <p:ext uri="{BB962C8B-B14F-4D97-AF65-F5344CB8AC3E}">
        <p14:creationId xmlns:p14="http://schemas.microsoft.com/office/powerpoint/2010/main" val="35137293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1DC5A68-D71B-430D-A02A-5A4C7608C2C2}"/>
              </a:ext>
              <a:ext uri="{C183D7F6-B498-43B3-948B-1728B52AA6E4}">
                <adec:decorative xmlns:adec="http://schemas.microsoft.com/office/drawing/2017/decorative" val="1"/>
              </a:ext>
            </a:extLst>
          </p:cNvPr>
          <p:cNvGrpSpPr/>
          <p:nvPr userDrawn="1"/>
        </p:nvGrpSpPr>
        <p:grpSpPr>
          <a:xfrm>
            <a:off x="566550" y="555675"/>
            <a:ext cx="4860256" cy="5696169"/>
            <a:chOff x="1481312" y="743744"/>
            <a:chExt cx="4860256" cy="4589316"/>
          </a:xfrm>
        </p:grpSpPr>
        <p:sp>
          <p:nvSpPr>
            <p:cNvPr id="8" name="Rectangle 7" descr="Tag=AccentColor&#10;Flavor=Light&#10;Target=Fill">
              <a:extLst>
                <a:ext uri="{FF2B5EF4-FFF2-40B4-BE49-F238E27FC236}">
                  <a16:creationId xmlns:a16="http://schemas.microsoft.com/office/drawing/2014/main" id="{C6645C41-2751-4BBE-A22D-C583AD4858E4}"/>
                </a:ext>
              </a:extLst>
            </p:cNvPr>
            <p:cNvSpPr/>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9" name="Rectangle 8" descr="Tag=AccentColor&#10;Flavor=Light&#10;Target=Fill">
              <a:extLst>
                <a:ext uri="{FF2B5EF4-FFF2-40B4-BE49-F238E27FC236}">
                  <a16:creationId xmlns:a16="http://schemas.microsoft.com/office/drawing/2014/main" id="{D1FA9207-2C4F-44B5-8662-99610A796453}"/>
                </a:ext>
              </a:extLst>
            </p:cNvPr>
            <p:cNvSpPr/>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 useBgFill="1">
        <p:nvSpPr>
          <p:cNvPr id="10" name="Rectangle 9">
            <a:extLst>
              <a:ext uri="{FF2B5EF4-FFF2-40B4-BE49-F238E27FC236}">
                <a16:creationId xmlns:a16="http://schemas.microsoft.com/office/drawing/2014/main" id="{B9987485-764D-493B-8597-A03C406EE546}"/>
              </a:ext>
              <a:ext uri="{C183D7F6-B498-43B3-948B-1728B52AA6E4}">
                <adec:decorative xmlns:adec="http://schemas.microsoft.com/office/drawing/2017/decorative" val="1"/>
              </a:ext>
            </a:extLst>
          </p:cNvPr>
          <p:cNvSpPr/>
          <p:nvPr userDrawn="1"/>
        </p:nvSpPr>
        <p:spPr>
          <a:xfrm>
            <a:off x="464967" y="460296"/>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11" name="Title 1">
            <a:extLst>
              <a:ext uri="{FF2B5EF4-FFF2-40B4-BE49-F238E27FC236}">
                <a16:creationId xmlns:a16="http://schemas.microsoft.com/office/drawing/2014/main" id="{D670EFC6-682D-4CB0-BAC5-9AAF57E77B81}"/>
              </a:ext>
            </a:extLst>
          </p:cNvPr>
          <p:cNvSpPr>
            <a:spLocks noGrp="1"/>
          </p:cNvSpPr>
          <p:nvPr>
            <p:ph type="ctrTitle" hasCustomPrompt="1"/>
          </p:nvPr>
        </p:nvSpPr>
        <p:spPr>
          <a:xfrm>
            <a:off x="677119" y="810623"/>
            <a:ext cx="4429556" cy="3210961"/>
          </a:xfrm>
        </p:spPr>
        <p:txBody>
          <a:bodyPr rtlCol="0" anchor="b">
            <a:normAutofit/>
          </a:bodyPr>
          <a:lstStyle>
            <a:lvl1pPr>
              <a:defRPr sz="6000" b="1" spc="1500" baseline="0"/>
            </a:lvl1pPr>
          </a:lstStyle>
          <a:p>
            <a:pPr rtl="0"/>
            <a:r>
              <a:rPr lang="en-GB"/>
              <a:t>CLICK TO ADD TITLE</a:t>
            </a:r>
          </a:p>
        </p:txBody>
      </p:sp>
      <p:sp>
        <p:nvSpPr>
          <p:cNvPr id="12" name="Subtitle 2">
            <a:extLst>
              <a:ext uri="{FF2B5EF4-FFF2-40B4-BE49-F238E27FC236}">
                <a16:creationId xmlns:a16="http://schemas.microsoft.com/office/drawing/2014/main" id="{9FBF58CF-163B-4119-997D-4989A40755B7}"/>
              </a:ext>
            </a:extLst>
          </p:cNvPr>
          <p:cNvSpPr>
            <a:spLocks noGrp="1"/>
          </p:cNvSpPr>
          <p:nvPr>
            <p:ph type="subTitle" idx="1" hasCustomPrompt="1"/>
          </p:nvPr>
        </p:nvSpPr>
        <p:spPr>
          <a:xfrm>
            <a:off x="677119" y="4276532"/>
            <a:ext cx="4429556" cy="1559117"/>
          </a:xfrm>
        </p:spPr>
        <p:txBody>
          <a:bodyPr rtlCol="0"/>
          <a:lstStyle>
            <a:lvl1pPr marL="0">
              <a:lnSpc>
                <a:spcPct val="100000"/>
              </a:lnSpc>
              <a:spcBef>
                <a:spcPts val="0"/>
              </a:spcBef>
              <a:buNone/>
              <a:defRPr sz="2400" spc="400" baseline="0"/>
            </a:lvl1pPr>
          </a:lstStyle>
          <a:p>
            <a:pPr rtl="0"/>
            <a:r>
              <a:rPr lang="en-GB"/>
              <a:t>CLICK TO ADD SUBTITLE</a:t>
            </a:r>
          </a:p>
        </p:txBody>
      </p:sp>
      <p:sp>
        <p:nvSpPr>
          <p:cNvPr id="24" name="Date Placeholder 8">
            <a:extLst>
              <a:ext uri="{FF2B5EF4-FFF2-40B4-BE49-F238E27FC236}">
                <a16:creationId xmlns:a16="http://schemas.microsoft.com/office/drawing/2014/main" id="{4D26C2E6-A562-4AE8-9971-3FA6E680B9B9}"/>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5" name="Footer Placeholder 9">
            <a:extLst>
              <a:ext uri="{FF2B5EF4-FFF2-40B4-BE49-F238E27FC236}">
                <a16:creationId xmlns:a16="http://schemas.microsoft.com/office/drawing/2014/main" id="{1E3E3462-0536-4693-81D5-FC7894149D0D}"/>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6" name="Slide Number Placeholder 10">
            <a:extLst>
              <a:ext uri="{FF2B5EF4-FFF2-40B4-BE49-F238E27FC236}">
                <a16:creationId xmlns:a16="http://schemas.microsoft.com/office/drawing/2014/main" id="{EAFE03D5-6EE3-4408-BA56-7D68B937F8CE}"/>
              </a:ext>
            </a:extLst>
          </p:cNvPr>
          <p:cNvSpPr>
            <a:spLocks noGrp="1"/>
          </p:cNvSpPr>
          <p:nvPr>
            <p:ph type="sldNum" sz="quarter" idx="12"/>
          </p:nvPr>
        </p:nvSpPr>
        <p:spPr>
          <a:xfrm>
            <a:off x="8610600" y="6356350"/>
            <a:ext cx="2743200" cy="365125"/>
          </a:xfrm>
        </p:spPr>
        <p:txBody>
          <a:bodyPr rtlCol="0"/>
          <a:lstStyle/>
          <a:p>
            <a:pPr rtl="0"/>
            <a:fld id="{F3450C42-9A0B-4425-92C2-70FCF7C45734}" type="slidenum">
              <a:rPr lang="en-GB" smtClean="0"/>
              <a:t>‹#›</a:t>
            </a:fld>
            <a:endParaRPr lang="en-GB"/>
          </a:p>
        </p:txBody>
      </p:sp>
      <p:sp>
        <p:nvSpPr>
          <p:cNvPr id="29" name="Picture Placeholder 27">
            <a:extLst>
              <a:ext uri="{FF2B5EF4-FFF2-40B4-BE49-F238E27FC236}">
                <a16:creationId xmlns:a16="http://schemas.microsoft.com/office/drawing/2014/main" id="{87E4E16D-DE97-4F27-86B1-CC1E0A280965}"/>
              </a:ext>
            </a:extLst>
          </p:cNvPr>
          <p:cNvSpPr>
            <a:spLocks noGrp="1"/>
          </p:cNvSpPr>
          <p:nvPr>
            <p:ph type="pic" sz="quarter" idx="13" hasCustomPrompt="1"/>
          </p:nvPr>
        </p:nvSpPr>
        <p:spPr>
          <a:xfrm>
            <a:off x="6359307" y="470931"/>
            <a:ext cx="4833901" cy="5696168"/>
          </a:xfrm>
        </p:spPr>
        <p:txBody>
          <a:bodyPr rtlCol="0"/>
          <a:lstStyle>
            <a:lvl1pPr>
              <a:buNone/>
              <a:defRPr/>
            </a:lvl1pPr>
          </a:lstStyle>
          <a:p>
            <a:pPr rtl="0"/>
            <a:r>
              <a:rPr lang="en-GB"/>
              <a:t>Click to add photo</a:t>
            </a:r>
          </a:p>
        </p:txBody>
      </p:sp>
      <p:grpSp>
        <p:nvGrpSpPr>
          <p:cNvPr id="13" name="Group 12">
            <a:extLst>
              <a:ext uri="{FF2B5EF4-FFF2-40B4-BE49-F238E27FC236}">
                <a16:creationId xmlns:a16="http://schemas.microsoft.com/office/drawing/2014/main" id="{CC2E123B-B6D5-4E11-97BB-5D6909C3AC89}"/>
              </a:ext>
            </a:extLst>
          </p:cNvPr>
          <p:cNvGrpSpPr/>
          <p:nvPr userDrawn="1"/>
        </p:nvGrpSpPr>
        <p:grpSpPr>
          <a:xfrm>
            <a:off x="10762917" y="937735"/>
            <a:ext cx="891066" cy="891066"/>
            <a:chOff x="10762917" y="937735"/>
            <a:chExt cx="891066" cy="891066"/>
          </a:xfrm>
        </p:grpSpPr>
        <p:sp>
          <p:nvSpPr>
            <p:cNvPr id="14" name="Graphic 212">
              <a:extLst>
                <a:ext uri="{FF2B5EF4-FFF2-40B4-BE49-F238E27FC236}">
                  <a16:creationId xmlns:a16="http://schemas.microsoft.com/office/drawing/2014/main" id="{5316CEBD-338C-402C-BCD3-A4F16BC89E10}"/>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15" name="Graphic 212">
              <a:extLst>
                <a:ext uri="{FF2B5EF4-FFF2-40B4-BE49-F238E27FC236}">
                  <a16:creationId xmlns:a16="http://schemas.microsoft.com/office/drawing/2014/main" id="{C3EC749F-067B-4ADC-9D73-17D3DBA09152}"/>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grpSp>
        <p:nvGrpSpPr>
          <p:cNvPr id="16" name="Graphic 185">
            <a:extLst>
              <a:ext uri="{FF2B5EF4-FFF2-40B4-BE49-F238E27FC236}">
                <a16:creationId xmlns:a16="http://schemas.microsoft.com/office/drawing/2014/main" id="{CC5B33D5-B61A-4BB3-BE24-ED2DC91EA9CE}"/>
              </a:ext>
              <a:ext uri="{C183D7F6-B498-43B3-948B-1728B52AA6E4}">
                <adec:decorative xmlns:adec="http://schemas.microsoft.com/office/drawing/2017/decorative" val="1"/>
              </a:ext>
            </a:extLst>
          </p:cNvPr>
          <p:cNvGrpSpPr/>
          <p:nvPr userDrawn="1"/>
        </p:nvGrpSpPr>
        <p:grpSpPr>
          <a:xfrm>
            <a:off x="5858293" y="2360859"/>
            <a:ext cx="1054467" cy="469689"/>
            <a:chOff x="9841624" y="4115729"/>
            <a:chExt cx="602170" cy="268223"/>
          </a:xfrm>
          <a:solidFill>
            <a:schemeClr val="tx1"/>
          </a:solidFill>
        </p:grpSpPr>
        <p:sp>
          <p:nvSpPr>
            <p:cNvPr id="17" name="Freeform: Shape 16">
              <a:extLst>
                <a:ext uri="{FF2B5EF4-FFF2-40B4-BE49-F238E27FC236}">
                  <a16:creationId xmlns:a16="http://schemas.microsoft.com/office/drawing/2014/main" id="{573DED6B-3BBB-434A-81CA-EC0E5C4F28B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18" name="Freeform: Shape 17">
              <a:extLst>
                <a:ext uri="{FF2B5EF4-FFF2-40B4-BE49-F238E27FC236}">
                  <a16:creationId xmlns:a16="http://schemas.microsoft.com/office/drawing/2014/main" id="{51325D91-D828-468A-ABC7-85FEF8A4B219}"/>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19" name="Freeform: Shape 18">
              <a:extLst>
                <a:ext uri="{FF2B5EF4-FFF2-40B4-BE49-F238E27FC236}">
                  <a16:creationId xmlns:a16="http://schemas.microsoft.com/office/drawing/2014/main" id="{5B2A711B-93D3-4A4D-AA14-BD7367134B4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0" name="Freeform: Shape 19">
              <a:extLst>
                <a:ext uri="{FF2B5EF4-FFF2-40B4-BE49-F238E27FC236}">
                  <a16:creationId xmlns:a16="http://schemas.microsoft.com/office/drawing/2014/main" id="{01AC7889-6DFF-4D32-859C-D0C55DE4CA1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1" name="Freeform: Shape 20">
              <a:extLst>
                <a:ext uri="{FF2B5EF4-FFF2-40B4-BE49-F238E27FC236}">
                  <a16:creationId xmlns:a16="http://schemas.microsoft.com/office/drawing/2014/main" id="{48E8AC13-5239-47BE-ABE6-C1A3FEA721E3}"/>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22" name="Group 21">
            <a:extLst>
              <a:ext uri="{FF2B5EF4-FFF2-40B4-BE49-F238E27FC236}">
                <a16:creationId xmlns:a16="http://schemas.microsoft.com/office/drawing/2014/main" id="{BDCB67E8-A47C-4BBF-8167-443736632FB0}"/>
              </a:ext>
            </a:extLst>
          </p:cNvPr>
          <p:cNvGrpSpPr/>
          <p:nvPr userDrawn="1"/>
        </p:nvGrpSpPr>
        <p:grpSpPr>
          <a:xfrm>
            <a:off x="6162610" y="5308473"/>
            <a:ext cx="445835" cy="445835"/>
            <a:chOff x="6162610" y="5308473"/>
            <a:chExt cx="445835" cy="445835"/>
          </a:xfrm>
        </p:grpSpPr>
        <p:sp>
          <p:nvSpPr>
            <p:cNvPr id="23" name="Oval 22">
              <a:extLst>
                <a:ext uri="{FF2B5EF4-FFF2-40B4-BE49-F238E27FC236}">
                  <a16:creationId xmlns:a16="http://schemas.microsoft.com/office/drawing/2014/main" id="{EE2409D7-BC76-4E3D-A9C1-491922D3534F}"/>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7" name="Oval 26">
              <a:extLst>
                <a:ext uri="{FF2B5EF4-FFF2-40B4-BE49-F238E27FC236}">
                  <a16:creationId xmlns:a16="http://schemas.microsoft.com/office/drawing/2014/main" id="{80211AD5-F7D3-45F7-8766-86B7813C2643}"/>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Tree>
    <p:extLst>
      <p:ext uri="{BB962C8B-B14F-4D97-AF65-F5344CB8AC3E}">
        <p14:creationId xmlns:p14="http://schemas.microsoft.com/office/powerpoint/2010/main" val="2760177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3" name="Title 1">
            <a:extLst>
              <a:ext uri="{FF2B5EF4-FFF2-40B4-BE49-F238E27FC236}">
                <a16:creationId xmlns:a16="http://schemas.microsoft.com/office/drawing/2014/main" id="{2FFD95FE-CF54-4D0D-B9CE-45AA55C01C56}"/>
              </a:ext>
            </a:extLst>
          </p:cNvPr>
          <p:cNvSpPr>
            <a:spLocks noGrp="1"/>
          </p:cNvSpPr>
          <p:nvPr>
            <p:ph type="title"/>
          </p:nvPr>
        </p:nvSpPr>
        <p:spPr>
          <a:xfrm>
            <a:off x="946521" y="396117"/>
            <a:ext cx="5217172" cy="1158857"/>
          </a:xfrm>
        </p:spPr>
        <p:txBody>
          <a:bodyPr rtlCol="0" anchor="b">
            <a:normAutofit/>
          </a:bodyPr>
          <a:lstStyle/>
          <a:p>
            <a:pPr rtl="0"/>
            <a:r>
              <a:rPr lang="en-US"/>
              <a:t>Click to edit Master title style</a:t>
            </a:r>
            <a:endParaRPr lang="en-GB"/>
          </a:p>
        </p:txBody>
      </p:sp>
      <p:sp>
        <p:nvSpPr>
          <p:cNvPr id="67" name="Content Placeholder 2">
            <a:extLst>
              <a:ext uri="{FF2B5EF4-FFF2-40B4-BE49-F238E27FC236}">
                <a16:creationId xmlns:a16="http://schemas.microsoft.com/office/drawing/2014/main" id="{A48A24A0-F838-4EF0-9789-84A25CDA371F}"/>
              </a:ext>
            </a:extLst>
          </p:cNvPr>
          <p:cNvSpPr>
            <a:spLocks noGrp="1"/>
          </p:cNvSpPr>
          <p:nvPr>
            <p:ph idx="1" hasCustomPrompt="1"/>
          </p:nvPr>
        </p:nvSpPr>
        <p:spPr>
          <a:xfrm>
            <a:off x="946520" y="1747592"/>
            <a:ext cx="5217173" cy="4351338"/>
          </a:xfrm>
        </p:spPr>
        <p:txBody>
          <a:bodyPr rtlCol="0">
            <a:normAutofit/>
          </a:bodyPr>
          <a:lstStyle>
            <a:lvl1pPr>
              <a:buNone/>
              <a:defRPr sz="2400"/>
            </a:lvl1pPr>
          </a:lstStyle>
          <a:p>
            <a:pPr rtl="0">
              <a:lnSpc>
                <a:spcPct val="130000"/>
              </a:lnSpc>
            </a:pPr>
            <a:r>
              <a:rPr lang="en-GB"/>
              <a:t>Click to add text</a:t>
            </a:r>
          </a:p>
        </p:txBody>
      </p:sp>
      <p:grpSp>
        <p:nvGrpSpPr>
          <p:cNvPr id="64" name="Group 63">
            <a:extLst>
              <a:ext uri="{FF2B5EF4-FFF2-40B4-BE49-F238E27FC236}">
                <a16:creationId xmlns:a16="http://schemas.microsoft.com/office/drawing/2014/main" id="{D375A7AC-BF9B-4E33-9275-2E93A2356717}"/>
              </a:ext>
              <a:ext uri="{C183D7F6-B498-43B3-948B-1728B52AA6E4}">
                <adec:decorative xmlns:adec="http://schemas.microsoft.com/office/drawing/2017/decorative" val="1"/>
              </a:ext>
            </a:extLst>
          </p:cNvPr>
          <p:cNvGrpSpPr/>
          <p:nvPr userDrawn="1"/>
        </p:nvGrpSpPr>
        <p:grpSpPr>
          <a:xfrm>
            <a:off x="10791258" y="619275"/>
            <a:ext cx="932200" cy="932200"/>
            <a:chOff x="10791258" y="619275"/>
            <a:chExt cx="932200" cy="932200"/>
          </a:xfrm>
        </p:grpSpPr>
        <p:sp>
          <p:nvSpPr>
            <p:cNvPr id="65" name="Graphic 212">
              <a:extLst>
                <a:ext uri="{FF2B5EF4-FFF2-40B4-BE49-F238E27FC236}">
                  <a16:creationId xmlns:a16="http://schemas.microsoft.com/office/drawing/2014/main" id="{85ABF6A1-1709-478F-8EE1-8ED4BA476AAF}"/>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66" name="Graphic 212">
              <a:extLst>
                <a:ext uri="{FF2B5EF4-FFF2-40B4-BE49-F238E27FC236}">
                  <a16:creationId xmlns:a16="http://schemas.microsoft.com/office/drawing/2014/main" id="{F7AC3222-4630-4039-9CC2-7DFAFF9169C0}"/>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68" name="Group 67">
            <a:extLst>
              <a:ext uri="{FF2B5EF4-FFF2-40B4-BE49-F238E27FC236}">
                <a16:creationId xmlns:a16="http://schemas.microsoft.com/office/drawing/2014/main" id="{7DF52B12-FE86-4DDD-AF1A-6B41C03D58C7}"/>
              </a:ext>
              <a:ext uri="{C183D7F6-B498-43B3-948B-1728B52AA6E4}">
                <adec:decorative xmlns:adec="http://schemas.microsoft.com/office/drawing/2017/decorative" val="1"/>
              </a:ext>
            </a:extLst>
          </p:cNvPr>
          <p:cNvGrpSpPr/>
          <p:nvPr userDrawn="1"/>
        </p:nvGrpSpPr>
        <p:grpSpPr>
          <a:xfrm>
            <a:off x="8340966" y="406894"/>
            <a:ext cx="1598829" cy="531293"/>
            <a:chOff x="6491531" y="1420258"/>
            <a:chExt cx="1598829" cy="531293"/>
          </a:xfrm>
          <a:solidFill>
            <a:schemeClr val="tx1"/>
          </a:solidFill>
        </p:grpSpPr>
        <p:grpSp>
          <p:nvGrpSpPr>
            <p:cNvPr id="69" name="Graphic 190">
              <a:extLst>
                <a:ext uri="{FF2B5EF4-FFF2-40B4-BE49-F238E27FC236}">
                  <a16:creationId xmlns:a16="http://schemas.microsoft.com/office/drawing/2014/main" id="{2116FBAA-B79C-49A5-8E88-A279EFA5B7B3}"/>
                </a:ext>
              </a:extLst>
            </p:cNvPr>
            <p:cNvGrpSpPr/>
            <p:nvPr/>
          </p:nvGrpSpPr>
          <p:grpSpPr>
            <a:xfrm>
              <a:off x="6491531" y="1420258"/>
              <a:ext cx="1598829" cy="531293"/>
              <a:chOff x="2504802" y="1755501"/>
              <a:chExt cx="1598829" cy="531293"/>
            </a:xfrm>
            <a:grpFill/>
          </p:grpSpPr>
          <p:sp>
            <p:nvSpPr>
              <p:cNvPr id="73" name="Freeform: Shape 72">
                <a:extLst>
                  <a:ext uri="{FF2B5EF4-FFF2-40B4-BE49-F238E27FC236}">
                    <a16:creationId xmlns:a16="http://schemas.microsoft.com/office/drawing/2014/main" id="{AB551F93-DA92-4AC3-95C8-9307053CB16E}"/>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8516C11B-EA76-4428-886F-8C1732C01C6E}"/>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70" name="Graphic 190">
              <a:extLst>
                <a:ext uri="{FF2B5EF4-FFF2-40B4-BE49-F238E27FC236}">
                  <a16:creationId xmlns:a16="http://schemas.microsoft.com/office/drawing/2014/main" id="{A441CF3F-BD6E-4F41-AC14-459EC4EC285D}"/>
                </a:ext>
              </a:extLst>
            </p:cNvPr>
            <p:cNvGrpSpPr/>
            <p:nvPr/>
          </p:nvGrpSpPr>
          <p:grpSpPr>
            <a:xfrm>
              <a:off x="6491531" y="1420258"/>
              <a:ext cx="1598829" cy="531293"/>
              <a:chOff x="2504802" y="1755501"/>
              <a:chExt cx="1598829" cy="531293"/>
            </a:xfrm>
            <a:grpFill/>
          </p:grpSpPr>
          <p:sp>
            <p:nvSpPr>
              <p:cNvPr id="71" name="Freeform: Shape 70">
                <a:extLst>
                  <a:ext uri="{FF2B5EF4-FFF2-40B4-BE49-F238E27FC236}">
                    <a16:creationId xmlns:a16="http://schemas.microsoft.com/office/drawing/2014/main" id="{A16C0430-050F-43D2-A2B1-ABD89724521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166518E2-28DD-4E85-A75C-04671AC1E4E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sp>
        <p:nvSpPr>
          <p:cNvPr id="422" name="Picture Placeholder 420">
            <a:extLst>
              <a:ext uri="{FF2B5EF4-FFF2-40B4-BE49-F238E27FC236}">
                <a16:creationId xmlns:a16="http://schemas.microsoft.com/office/drawing/2014/main" id="{57A3A5EC-6447-43F5-AFC3-31A04E79B5D3}"/>
              </a:ext>
            </a:extLst>
          </p:cNvPr>
          <p:cNvSpPr>
            <a:spLocks noGrp="1"/>
          </p:cNvSpPr>
          <p:nvPr>
            <p:ph type="pic" sz="quarter" idx="13" hasCustomPrompt="1"/>
          </p:nvPr>
        </p:nvSpPr>
        <p:spPr>
          <a:xfrm>
            <a:off x="7253022" y="1820335"/>
            <a:ext cx="3555042" cy="3217332"/>
          </a:xfrm>
        </p:spPr>
        <p:txBody>
          <a:bodyPr rtlCol="0"/>
          <a:lstStyle>
            <a:lvl1pPr>
              <a:buNone/>
              <a:defRPr/>
            </a:lvl1pPr>
          </a:lstStyle>
          <a:p>
            <a:pPr rtl="0"/>
            <a:r>
              <a:rPr lang="en-GB"/>
              <a:t>Click to add photo</a:t>
            </a:r>
          </a:p>
        </p:txBody>
      </p:sp>
      <p:sp>
        <p:nvSpPr>
          <p:cNvPr id="417" name="Date Placeholder 178">
            <a:extLst>
              <a:ext uri="{FF2B5EF4-FFF2-40B4-BE49-F238E27FC236}">
                <a16:creationId xmlns:a16="http://schemas.microsoft.com/office/drawing/2014/main" id="{9C6A9B17-D957-4CF3-A824-A890F18800ED}"/>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418" name="Footer Placeholder 179">
            <a:extLst>
              <a:ext uri="{FF2B5EF4-FFF2-40B4-BE49-F238E27FC236}">
                <a16:creationId xmlns:a16="http://schemas.microsoft.com/office/drawing/2014/main" id="{65C961B3-B0C8-48E2-9355-EDB8900547F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419" name="Slide Number Placeholder 180">
            <a:extLst>
              <a:ext uri="{FF2B5EF4-FFF2-40B4-BE49-F238E27FC236}">
                <a16:creationId xmlns:a16="http://schemas.microsoft.com/office/drawing/2014/main" id="{4017AA8E-8B4E-424D-82C3-A27D3D78F517}"/>
              </a:ext>
            </a:extLst>
          </p:cNvPr>
          <p:cNvSpPr>
            <a:spLocks noGrp="1"/>
          </p:cNvSpPr>
          <p:nvPr>
            <p:ph type="sldNum" sz="quarter" idx="12"/>
          </p:nvPr>
        </p:nvSpPr>
        <p:spPr>
          <a:xfrm>
            <a:off x="8610600" y="6356350"/>
            <a:ext cx="2743200" cy="365125"/>
          </a:xfrm>
        </p:spPr>
        <p:txBody>
          <a:bodyPr rtlCol="0"/>
          <a:lstStyle/>
          <a:p>
            <a:pPr rtl="0"/>
            <a:fld id="{5EA792F7-1D9E-4C7E-A103-E8EDFDC2691E}" type="slidenum">
              <a:rPr lang="en-GB" smtClean="0"/>
              <a:t>‹#›</a:t>
            </a:fld>
            <a:endParaRPr lang="en-GB"/>
          </a:p>
        </p:txBody>
      </p:sp>
    </p:spTree>
    <p:extLst>
      <p:ext uri="{BB962C8B-B14F-4D97-AF65-F5344CB8AC3E}">
        <p14:creationId xmlns:p14="http://schemas.microsoft.com/office/powerpoint/2010/main" val="3368286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E07BA9F-0080-414E-8833-4B6D85E7F3EE}"/>
              </a:ext>
            </a:extLst>
          </p:cNvPr>
          <p:cNvSpPr>
            <a:spLocks noGrp="1"/>
          </p:cNvSpPr>
          <p:nvPr>
            <p:ph type="title"/>
          </p:nvPr>
        </p:nvSpPr>
        <p:spPr>
          <a:xfrm>
            <a:off x="838201" y="732391"/>
            <a:ext cx="5257799" cy="1314996"/>
          </a:xfrm>
        </p:spPr>
        <p:txBody>
          <a:bodyPr rtlCol="0" anchor="b"/>
          <a:lstStyle/>
          <a:p>
            <a:pPr rtl="0"/>
            <a:r>
              <a:rPr lang="en-US"/>
              <a:t>Click to edit Master title style</a:t>
            </a:r>
            <a:endParaRPr lang="en-GB"/>
          </a:p>
        </p:txBody>
      </p:sp>
      <p:sp>
        <p:nvSpPr>
          <p:cNvPr id="20" name="Content Placeholder 2">
            <a:extLst>
              <a:ext uri="{FF2B5EF4-FFF2-40B4-BE49-F238E27FC236}">
                <a16:creationId xmlns:a16="http://schemas.microsoft.com/office/drawing/2014/main" id="{438D53F6-8652-4F18-82CF-5FA5A6DB05F9}"/>
              </a:ext>
            </a:extLst>
          </p:cNvPr>
          <p:cNvSpPr>
            <a:spLocks noGrp="1"/>
          </p:cNvSpPr>
          <p:nvPr>
            <p:ph idx="1" hasCustomPrompt="1"/>
          </p:nvPr>
        </p:nvSpPr>
        <p:spPr>
          <a:xfrm>
            <a:off x="838201" y="2167932"/>
            <a:ext cx="5257799" cy="3882959"/>
          </a:xfrm>
        </p:spPr>
        <p:txBody>
          <a:bodyPr rtlCol="0">
            <a:normAutofit/>
          </a:bodyPr>
          <a:lstStyle>
            <a:lvl1pPr marL="0" indent="0">
              <a:lnSpc>
                <a:spcPct val="90000"/>
              </a:lnSpc>
              <a:buNone/>
              <a:defRPr sz="1800"/>
            </a:lvl1pPr>
          </a:lstStyle>
          <a:p>
            <a:pPr rtl="0">
              <a:lnSpc>
                <a:spcPct val="130000"/>
              </a:lnSpc>
            </a:pPr>
            <a:r>
              <a:rPr lang="en-GB"/>
              <a:t>Click to add text</a:t>
            </a:r>
          </a:p>
        </p:txBody>
      </p:sp>
      <p:grpSp>
        <p:nvGrpSpPr>
          <p:cNvPr id="3" name="Group 2">
            <a:extLst>
              <a:ext uri="{FF2B5EF4-FFF2-40B4-BE49-F238E27FC236}">
                <a16:creationId xmlns:a16="http://schemas.microsoft.com/office/drawing/2014/main" id="{C7889367-AA88-4B31-A223-EF3FCC731813}"/>
              </a:ext>
              <a:ext uri="{C183D7F6-B498-43B3-948B-1728B52AA6E4}">
                <adec:decorative xmlns:adec="http://schemas.microsoft.com/office/drawing/2017/decorative" val="1"/>
              </a:ext>
            </a:extLst>
          </p:cNvPr>
          <p:cNvGrpSpPr/>
          <p:nvPr userDrawn="1"/>
        </p:nvGrpSpPr>
        <p:grpSpPr>
          <a:xfrm flipV="1">
            <a:off x="2" y="6191250"/>
            <a:ext cx="630153" cy="666750"/>
            <a:chOff x="1" y="2"/>
            <a:chExt cx="2232251" cy="2361890"/>
          </a:xfrm>
        </p:grpSpPr>
        <p:sp>
          <p:nvSpPr>
            <p:cNvPr id="16" name="Freeform: Shape 15">
              <a:extLst>
                <a:ext uri="{FF2B5EF4-FFF2-40B4-BE49-F238E27FC236}">
                  <a16:creationId xmlns:a16="http://schemas.microsoft.com/office/drawing/2014/main" id="{7C9AB4B8-C106-4540-81BA-4388E2B81283}"/>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1" name="Freeform: Shape 20">
              <a:extLst>
                <a:ext uri="{FF2B5EF4-FFF2-40B4-BE49-F238E27FC236}">
                  <a16:creationId xmlns:a16="http://schemas.microsoft.com/office/drawing/2014/main" id="{690E7B3D-DBE9-40C9-9D00-F8038C4D447F}"/>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grpSp>
      <p:grpSp>
        <p:nvGrpSpPr>
          <p:cNvPr id="4" name="Group 3">
            <a:extLst>
              <a:ext uri="{FF2B5EF4-FFF2-40B4-BE49-F238E27FC236}">
                <a16:creationId xmlns:a16="http://schemas.microsoft.com/office/drawing/2014/main" id="{639AC4BF-D84C-4F05-A8BF-A365C3B75C5E}"/>
              </a:ext>
              <a:ext uri="{C183D7F6-B498-43B3-948B-1728B52AA6E4}">
                <adec:decorative xmlns:adec="http://schemas.microsoft.com/office/drawing/2017/decorative" val="1"/>
              </a:ext>
            </a:extLst>
          </p:cNvPr>
          <p:cNvGrpSpPr/>
          <p:nvPr userDrawn="1"/>
        </p:nvGrpSpPr>
        <p:grpSpPr>
          <a:xfrm rot="16200000">
            <a:off x="8835619" y="58817"/>
            <a:ext cx="3432581" cy="3293393"/>
            <a:chOff x="8759419" y="3564607"/>
            <a:chExt cx="3432581" cy="3293393"/>
          </a:xfrm>
        </p:grpSpPr>
        <p:sp>
          <p:nvSpPr>
            <p:cNvPr id="23" name="Freeform: Shape 22">
              <a:extLst>
                <a:ext uri="{FF2B5EF4-FFF2-40B4-BE49-F238E27FC236}">
                  <a16:creationId xmlns:a16="http://schemas.microsoft.com/office/drawing/2014/main" id="{6EE44D66-158A-482A-B586-9251844C2455}"/>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4" name="Freeform: Shape 23">
              <a:extLst>
                <a:ext uri="{FF2B5EF4-FFF2-40B4-BE49-F238E27FC236}">
                  <a16:creationId xmlns:a16="http://schemas.microsoft.com/office/drawing/2014/main" id="{1538A9F0-F51C-490F-8D45-3E8D5EA1940F}"/>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37" name="Picture Placeholder 34">
            <a:extLst>
              <a:ext uri="{FF2B5EF4-FFF2-40B4-BE49-F238E27FC236}">
                <a16:creationId xmlns:a16="http://schemas.microsoft.com/office/drawing/2014/main" id="{4D354E56-8681-43D1-8F37-55BD576D7DFB}"/>
              </a:ext>
            </a:extLst>
          </p:cNvPr>
          <p:cNvSpPr>
            <a:spLocks noGrp="1"/>
          </p:cNvSpPr>
          <p:nvPr>
            <p:ph type="pic" sz="quarter" idx="13" hasCustomPrompt="1"/>
          </p:nvPr>
        </p:nvSpPr>
        <p:spPr>
          <a:xfrm>
            <a:off x="6924145" y="732391"/>
            <a:ext cx="4463594" cy="2590987"/>
          </a:xfrm>
        </p:spPr>
        <p:txBody>
          <a:bodyPr rtlCol="0"/>
          <a:lstStyle>
            <a:lvl1pPr>
              <a:buNone/>
              <a:defRPr/>
            </a:lvl1pPr>
          </a:lstStyle>
          <a:p>
            <a:pPr rtl="0"/>
            <a:r>
              <a:rPr lang="en-GB"/>
              <a:t>Click to add photo</a:t>
            </a:r>
          </a:p>
        </p:txBody>
      </p:sp>
      <p:sp>
        <p:nvSpPr>
          <p:cNvPr id="38" name="Picture Placeholder 34">
            <a:extLst>
              <a:ext uri="{FF2B5EF4-FFF2-40B4-BE49-F238E27FC236}">
                <a16:creationId xmlns:a16="http://schemas.microsoft.com/office/drawing/2014/main" id="{E453D702-1A5A-4ADD-AC37-B4F65623358A}"/>
              </a:ext>
            </a:extLst>
          </p:cNvPr>
          <p:cNvSpPr>
            <a:spLocks noGrp="1"/>
          </p:cNvSpPr>
          <p:nvPr>
            <p:ph type="pic" sz="quarter" idx="14" hasCustomPrompt="1"/>
          </p:nvPr>
        </p:nvSpPr>
        <p:spPr>
          <a:xfrm>
            <a:off x="6924145" y="3459904"/>
            <a:ext cx="4463594" cy="2590987"/>
          </a:xfrm>
        </p:spPr>
        <p:txBody>
          <a:bodyPr rtlCol="0"/>
          <a:lstStyle>
            <a:lvl1pPr>
              <a:buNone/>
              <a:defRPr/>
            </a:lvl1pPr>
          </a:lstStyle>
          <a:p>
            <a:pPr rtl="0"/>
            <a:r>
              <a:rPr lang="en-GB"/>
              <a:t>Click to add photo</a:t>
            </a:r>
          </a:p>
        </p:txBody>
      </p:sp>
      <p:sp>
        <p:nvSpPr>
          <p:cNvPr id="26" name="Date Placeholder 178">
            <a:extLst>
              <a:ext uri="{FF2B5EF4-FFF2-40B4-BE49-F238E27FC236}">
                <a16:creationId xmlns:a16="http://schemas.microsoft.com/office/drawing/2014/main" id="{8B8EBB46-CBEC-457F-8872-DEB91F82B31E}"/>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7" name="Footer Placeholder 179">
            <a:extLst>
              <a:ext uri="{FF2B5EF4-FFF2-40B4-BE49-F238E27FC236}">
                <a16:creationId xmlns:a16="http://schemas.microsoft.com/office/drawing/2014/main" id="{336A30D4-056C-484B-A7B3-4823C6BEAE7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34" name="Slide Number Placeholder 180">
            <a:extLst>
              <a:ext uri="{FF2B5EF4-FFF2-40B4-BE49-F238E27FC236}">
                <a16:creationId xmlns:a16="http://schemas.microsoft.com/office/drawing/2014/main" id="{5D92CF26-B223-452F-8C8F-BA960FA267DE}"/>
              </a:ext>
            </a:extLst>
          </p:cNvPr>
          <p:cNvSpPr>
            <a:spLocks noGrp="1"/>
          </p:cNvSpPr>
          <p:nvPr>
            <p:ph type="sldNum" sz="quarter" idx="12"/>
          </p:nvPr>
        </p:nvSpPr>
        <p:spPr>
          <a:xfrm>
            <a:off x="8610600" y="6356350"/>
            <a:ext cx="2743200" cy="365125"/>
          </a:xfrm>
        </p:spPr>
        <p:txBody>
          <a:bodyPr rtlCol="0"/>
          <a:lstStyle>
            <a:lvl1pPr>
              <a:defRPr>
                <a:solidFill>
                  <a:schemeClr val="tx1"/>
                </a:solidFill>
              </a:defRPr>
            </a:lvl1pPr>
          </a:lstStyle>
          <a:p>
            <a:pPr rtl="0"/>
            <a:fld id="{5EA792F7-1D9E-4C7E-A103-E8EDFDC2691E}" type="slidenum">
              <a:rPr lang="en-GB" smtClean="0"/>
              <a:pPr rtl="0"/>
              <a:t>‹#›</a:t>
            </a:fld>
            <a:endParaRPr lang="en-GB">
              <a:solidFill>
                <a:schemeClr val="tx1"/>
              </a:solidFill>
            </a:endParaRPr>
          </a:p>
        </p:txBody>
      </p:sp>
      <p:grpSp>
        <p:nvGrpSpPr>
          <p:cNvPr id="15" name="Group 14">
            <a:extLst>
              <a:ext uri="{FF2B5EF4-FFF2-40B4-BE49-F238E27FC236}">
                <a16:creationId xmlns:a16="http://schemas.microsoft.com/office/drawing/2014/main" id="{A0CE0237-8723-4348-94B7-63A59D8475D2}"/>
              </a:ext>
              <a:ext uri="{C183D7F6-B498-43B3-948B-1728B52AA6E4}">
                <adec:decorative xmlns:adec="http://schemas.microsoft.com/office/drawing/2017/decorative" val="1"/>
              </a:ext>
            </a:extLst>
          </p:cNvPr>
          <p:cNvGrpSpPr/>
          <p:nvPr userDrawn="1"/>
        </p:nvGrpSpPr>
        <p:grpSpPr>
          <a:xfrm>
            <a:off x="5887262" y="1200150"/>
            <a:ext cx="1648987" cy="635480"/>
            <a:chOff x="0" y="292656"/>
            <a:chExt cx="1861854" cy="717514"/>
          </a:xfrm>
        </p:grpSpPr>
        <p:sp>
          <p:nvSpPr>
            <p:cNvPr id="18" name="Freeform: Shape 17">
              <a:extLst>
                <a:ext uri="{FF2B5EF4-FFF2-40B4-BE49-F238E27FC236}">
                  <a16:creationId xmlns:a16="http://schemas.microsoft.com/office/drawing/2014/main" id="{3476B89C-56D1-416F-8EB1-DA7F4851482F}"/>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9" name="Freeform: Shape 18">
              <a:extLst>
                <a:ext uri="{FF2B5EF4-FFF2-40B4-BE49-F238E27FC236}">
                  <a16:creationId xmlns:a16="http://schemas.microsoft.com/office/drawing/2014/main" id="{3C49B972-3E3D-4CC1-B834-FF30BF266D59}"/>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grpSp>
      <p:grpSp>
        <p:nvGrpSpPr>
          <p:cNvPr id="22" name="Graphic 185">
            <a:extLst>
              <a:ext uri="{FF2B5EF4-FFF2-40B4-BE49-F238E27FC236}">
                <a16:creationId xmlns:a16="http://schemas.microsoft.com/office/drawing/2014/main" id="{A3C21CC9-A512-4380-A099-AF8D792D53DF}"/>
              </a:ext>
              <a:ext uri="{C183D7F6-B498-43B3-948B-1728B52AA6E4}">
                <adec:decorative xmlns:adec="http://schemas.microsoft.com/office/drawing/2017/decorative" val="1"/>
              </a:ext>
            </a:extLst>
          </p:cNvPr>
          <p:cNvGrpSpPr/>
          <p:nvPr userDrawn="1"/>
        </p:nvGrpSpPr>
        <p:grpSpPr>
          <a:xfrm>
            <a:off x="9906949" y="5729028"/>
            <a:ext cx="1054465" cy="469689"/>
            <a:chOff x="9841624" y="4115729"/>
            <a:chExt cx="602169" cy="268223"/>
          </a:xfrm>
          <a:solidFill>
            <a:schemeClr val="tx1"/>
          </a:solidFill>
        </p:grpSpPr>
        <p:sp>
          <p:nvSpPr>
            <p:cNvPr id="25" name="Freeform: Shape 24">
              <a:extLst>
                <a:ext uri="{FF2B5EF4-FFF2-40B4-BE49-F238E27FC236}">
                  <a16:creationId xmlns:a16="http://schemas.microsoft.com/office/drawing/2014/main" id="{FB6773D6-764F-4C00-BDB8-9761B8DCF46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D1DF7779-B189-4FED-96A5-C8852D1F907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DC51E684-AEB1-4277-BF9F-10CAE54303FD}"/>
                </a:ext>
              </a:extLst>
            </p:cNvPr>
            <p:cNvSpPr/>
            <p:nvPr/>
          </p:nvSpPr>
          <p:spPr>
            <a:xfrm>
              <a:off x="1004127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6583D091-9DC7-491F-B66C-9B0F1DC764F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1" name="Freeform: Shape 30">
              <a:extLst>
                <a:ext uri="{FF2B5EF4-FFF2-40B4-BE49-F238E27FC236}">
                  <a16:creationId xmlns:a16="http://schemas.microsoft.com/office/drawing/2014/main" id="{1AFED6B7-EDAF-4E47-8659-164C8192BE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spTree>
    <p:extLst>
      <p:ext uri="{BB962C8B-B14F-4D97-AF65-F5344CB8AC3E}">
        <p14:creationId xmlns:p14="http://schemas.microsoft.com/office/powerpoint/2010/main" val="3003977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B339F109-5532-4E78-8957-EB2AAAD36967}"/>
              </a:ext>
              <a:ext uri="{C183D7F6-B498-43B3-948B-1728B52AA6E4}">
                <adec:decorative xmlns:adec="http://schemas.microsoft.com/office/drawing/2017/decorative" val="1"/>
              </a:ext>
            </a:extLst>
          </p:cNvPr>
          <p:cNvSpPr/>
          <p:nvPr userDrawn="1"/>
        </p:nvSpPr>
        <p:spPr>
          <a:xfrm>
            <a:off x="1847014" y="1128803"/>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19" name="Oval 18">
            <a:extLst>
              <a:ext uri="{FF2B5EF4-FFF2-40B4-BE49-F238E27FC236}">
                <a16:creationId xmlns:a16="http://schemas.microsoft.com/office/drawing/2014/main" id="{CAF9A59D-418A-4B1E-B724-5ADD4336F766}"/>
              </a:ext>
              <a:ext uri="{C183D7F6-B498-43B3-948B-1728B52AA6E4}">
                <adec:decorative xmlns:adec="http://schemas.microsoft.com/office/drawing/2017/decorative" val="1"/>
              </a:ext>
            </a:extLst>
          </p:cNvPr>
          <p:cNvSpPr/>
          <p:nvPr userDrawn="1"/>
        </p:nvSpPr>
        <p:spPr>
          <a:xfrm>
            <a:off x="1840778" y="1131641"/>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useBgFill="1">
        <p:nvSpPr>
          <p:cNvPr id="20" name="Oval 19">
            <a:extLst>
              <a:ext uri="{FF2B5EF4-FFF2-40B4-BE49-F238E27FC236}">
                <a16:creationId xmlns:a16="http://schemas.microsoft.com/office/drawing/2014/main" id="{2667FDEA-E217-4374-BFBC-FB41B2C3A553}"/>
              </a:ext>
              <a:ext uri="{C183D7F6-B498-43B3-948B-1728B52AA6E4}">
                <adec:decorative xmlns:adec="http://schemas.microsoft.com/office/drawing/2017/decorative" val="1"/>
              </a:ext>
            </a:extLst>
          </p:cNvPr>
          <p:cNvSpPr/>
          <p:nvPr userDrawn="1"/>
        </p:nvSpPr>
        <p:spPr>
          <a:xfrm>
            <a:off x="1712254" y="1065353"/>
            <a:ext cx="5290997" cy="529099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21" name="Title 1">
            <a:extLst>
              <a:ext uri="{FF2B5EF4-FFF2-40B4-BE49-F238E27FC236}">
                <a16:creationId xmlns:a16="http://schemas.microsoft.com/office/drawing/2014/main" id="{595C1B9A-716B-4783-B119-E6A639110F9E}"/>
              </a:ext>
            </a:extLst>
          </p:cNvPr>
          <p:cNvSpPr>
            <a:spLocks noGrp="1"/>
          </p:cNvSpPr>
          <p:nvPr>
            <p:ph type="ctrTitle" hasCustomPrompt="1"/>
          </p:nvPr>
        </p:nvSpPr>
        <p:spPr>
          <a:xfrm>
            <a:off x="2545517" y="2193085"/>
            <a:ext cx="3624471" cy="2577893"/>
          </a:xfrm>
        </p:spPr>
        <p:txBody>
          <a:bodyPr rtlCol="0"/>
          <a:lstStyle>
            <a:lvl1pPr algn="ctr">
              <a:defRPr sz="6000" b="1" spc="1500" baseline="0"/>
            </a:lvl1pPr>
          </a:lstStyle>
          <a:p>
            <a:pPr rtl="0"/>
            <a:r>
              <a:rPr lang="en-GB"/>
              <a:t>CLICK TO ADD TITLE</a:t>
            </a:r>
          </a:p>
        </p:txBody>
      </p:sp>
      <p:sp>
        <p:nvSpPr>
          <p:cNvPr id="22" name="Subtitle 2">
            <a:extLst>
              <a:ext uri="{FF2B5EF4-FFF2-40B4-BE49-F238E27FC236}">
                <a16:creationId xmlns:a16="http://schemas.microsoft.com/office/drawing/2014/main" id="{3FCFDA35-1DC9-408E-A01B-01C76090E795}"/>
              </a:ext>
            </a:extLst>
          </p:cNvPr>
          <p:cNvSpPr>
            <a:spLocks noGrp="1"/>
          </p:cNvSpPr>
          <p:nvPr>
            <p:ph type="subTitle" idx="1" hasCustomPrompt="1"/>
          </p:nvPr>
        </p:nvSpPr>
        <p:spPr>
          <a:xfrm>
            <a:off x="2545517" y="4863054"/>
            <a:ext cx="3624471" cy="811604"/>
          </a:xfrm>
        </p:spPr>
        <p:txBody>
          <a:bodyPr rtlCol="0"/>
          <a:lstStyle>
            <a:lvl1pPr marL="0" algn="ctr">
              <a:buNone/>
              <a:defRPr spc="400" baseline="0"/>
            </a:lvl1pPr>
          </a:lstStyle>
          <a:p>
            <a:pPr rtl="0"/>
            <a:r>
              <a:rPr lang="en-GB"/>
              <a:t>CLICK TO ADD SUBTITLE</a:t>
            </a:r>
          </a:p>
        </p:txBody>
      </p:sp>
      <p:sp>
        <p:nvSpPr>
          <p:cNvPr id="23" name="Graphic 212">
            <a:extLst>
              <a:ext uri="{FF2B5EF4-FFF2-40B4-BE49-F238E27FC236}">
                <a16:creationId xmlns:a16="http://schemas.microsoft.com/office/drawing/2014/main" id="{B25ABCF7-C1CE-49AC-B9BB-B0CC0545E829}"/>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4" name="Graphic 212">
            <a:extLst>
              <a:ext uri="{FF2B5EF4-FFF2-40B4-BE49-F238E27FC236}">
                <a16:creationId xmlns:a16="http://schemas.microsoft.com/office/drawing/2014/main" id="{90C75B78-0468-4902-B7BE-7274FCE08D86}"/>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nvGrpSpPr>
          <p:cNvPr id="25" name="Group 24">
            <a:extLst>
              <a:ext uri="{FF2B5EF4-FFF2-40B4-BE49-F238E27FC236}">
                <a16:creationId xmlns:a16="http://schemas.microsoft.com/office/drawing/2014/main" id="{FF6701EE-4FAB-4701-8901-9B8A7D881886}"/>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rgbClr val="FFFFFF"/>
          </a:solidFill>
        </p:grpSpPr>
        <p:sp>
          <p:nvSpPr>
            <p:cNvPr id="26" name="Freeform: Shape 25">
              <a:extLst>
                <a:ext uri="{FF2B5EF4-FFF2-40B4-BE49-F238E27FC236}">
                  <a16:creationId xmlns:a16="http://schemas.microsoft.com/office/drawing/2014/main" id="{A20F471D-1478-4017-A2E8-E49767311E1C}"/>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rtl="0"/>
              <a:endParaRPr lang="en-GB"/>
            </a:p>
          </p:txBody>
        </p:sp>
        <p:sp>
          <p:nvSpPr>
            <p:cNvPr id="27" name="Freeform: Shape 26" descr="Tag=AccentColor&#10;Flavor=Light&#10;Target=Fill">
              <a:extLst>
                <a:ext uri="{FF2B5EF4-FFF2-40B4-BE49-F238E27FC236}">
                  <a16:creationId xmlns:a16="http://schemas.microsoft.com/office/drawing/2014/main" id="{1BAF8420-CA52-41DD-81ED-C730C36AA49E}"/>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rtl="0"/>
              <a:endParaRPr lang="en-GB"/>
            </a:p>
          </p:txBody>
        </p:sp>
      </p:grpSp>
      <p:grpSp>
        <p:nvGrpSpPr>
          <p:cNvPr id="28" name="Group 27">
            <a:extLst>
              <a:ext uri="{FF2B5EF4-FFF2-40B4-BE49-F238E27FC236}">
                <a16:creationId xmlns:a16="http://schemas.microsoft.com/office/drawing/2014/main" id="{6EB57E20-C5E1-4C45-8681-D71FCB21660E}"/>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chemeClr val="tx1"/>
          </a:solidFill>
        </p:grpSpPr>
        <p:sp>
          <p:nvSpPr>
            <p:cNvPr id="29" name="Freeform: Shape 28">
              <a:extLst>
                <a:ext uri="{FF2B5EF4-FFF2-40B4-BE49-F238E27FC236}">
                  <a16:creationId xmlns:a16="http://schemas.microsoft.com/office/drawing/2014/main" id="{DF96E9C4-A1C2-4F1D-B02F-17A662163E7E}"/>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rtl="0"/>
              <a:endParaRPr lang="en-GB"/>
            </a:p>
          </p:txBody>
        </p:sp>
        <p:sp>
          <p:nvSpPr>
            <p:cNvPr id="30" name="Freeform: Shape 29" descr="Tag=AccentColor&#10;Flavor=Light&#10;Target=Fill">
              <a:extLst>
                <a:ext uri="{FF2B5EF4-FFF2-40B4-BE49-F238E27FC236}">
                  <a16:creationId xmlns:a16="http://schemas.microsoft.com/office/drawing/2014/main" id="{70561670-B491-4F4D-9610-C73171119343}"/>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rtl="0"/>
              <a:endParaRPr lang="en-GB"/>
            </a:p>
          </p:txBody>
        </p:sp>
      </p:grpSp>
      <p:grpSp>
        <p:nvGrpSpPr>
          <p:cNvPr id="31" name="Graphic 185">
            <a:extLst>
              <a:ext uri="{FF2B5EF4-FFF2-40B4-BE49-F238E27FC236}">
                <a16:creationId xmlns:a16="http://schemas.microsoft.com/office/drawing/2014/main" id="{4F846A43-6834-4F6F-8E46-63FA7C2C98DA}"/>
              </a:ext>
              <a:ext uri="{C183D7F6-B498-43B3-948B-1728B52AA6E4}">
                <adec:decorative xmlns:adec="http://schemas.microsoft.com/office/drawing/2017/decorative" val="1"/>
              </a:ext>
            </a:extLst>
          </p:cNvPr>
          <p:cNvGrpSpPr/>
          <p:nvPr userDrawn="1"/>
        </p:nvGrpSpPr>
        <p:grpSpPr>
          <a:xfrm>
            <a:off x="9488307" y="5002180"/>
            <a:ext cx="1054467" cy="469689"/>
            <a:chOff x="9841624" y="4115729"/>
            <a:chExt cx="602170" cy="268223"/>
          </a:xfrm>
          <a:solidFill>
            <a:schemeClr val="tx1"/>
          </a:solidFill>
        </p:grpSpPr>
        <p:sp>
          <p:nvSpPr>
            <p:cNvPr id="32" name="Freeform: Shape 31">
              <a:extLst>
                <a:ext uri="{FF2B5EF4-FFF2-40B4-BE49-F238E27FC236}">
                  <a16:creationId xmlns:a16="http://schemas.microsoft.com/office/drawing/2014/main" id="{48F9C999-04A1-4D43-BDB8-92544F80472A}"/>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3" name="Freeform: Shape 32">
              <a:extLst>
                <a:ext uri="{FF2B5EF4-FFF2-40B4-BE49-F238E27FC236}">
                  <a16:creationId xmlns:a16="http://schemas.microsoft.com/office/drawing/2014/main" id="{A5869A1B-DD16-4776-B13D-E42451D72132}"/>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4" name="Freeform: Shape 33">
              <a:extLst>
                <a:ext uri="{FF2B5EF4-FFF2-40B4-BE49-F238E27FC236}">
                  <a16:creationId xmlns:a16="http://schemas.microsoft.com/office/drawing/2014/main" id="{D242098B-0D08-4893-947C-64E636987EC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5" name="Freeform: Shape 34">
              <a:extLst>
                <a:ext uri="{FF2B5EF4-FFF2-40B4-BE49-F238E27FC236}">
                  <a16:creationId xmlns:a16="http://schemas.microsoft.com/office/drawing/2014/main" id="{6D12C60D-1CAC-4F0D-A71E-0C969C7E98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6" name="Freeform: Shape 35">
              <a:extLst>
                <a:ext uri="{FF2B5EF4-FFF2-40B4-BE49-F238E27FC236}">
                  <a16:creationId xmlns:a16="http://schemas.microsoft.com/office/drawing/2014/main" id="{294EDD4C-1AF7-48F1-BF2E-6FBCA88C29ED}"/>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2" name="Group 1">
            <a:extLst>
              <a:ext uri="{FF2B5EF4-FFF2-40B4-BE49-F238E27FC236}">
                <a16:creationId xmlns:a16="http://schemas.microsoft.com/office/drawing/2014/main" id="{3E44DB9D-C837-43AB-B2E6-ED5D27833DFC}"/>
              </a:ext>
            </a:extLst>
          </p:cNvPr>
          <p:cNvGrpSpPr/>
          <p:nvPr userDrawn="1"/>
        </p:nvGrpSpPr>
        <p:grpSpPr>
          <a:xfrm>
            <a:off x="1185735" y="4917084"/>
            <a:ext cx="319941" cy="319941"/>
            <a:chOff x="1185735" y="4917084"/>
            <a:chExt cx="319941" cy="319941"/>
          </a:xfrm>
        </p:grpSpPr>
        <p:sp>
          <p:nvSpPr>
            <p:cNvPr id="37" name="Oval 36">
              <a:extLst>
                <a:ext uri="{FF2B5EF4-FFF2-40B4-BE49-F238E27FC236}">
                  <a16:creationId xmlns:a16="http://schemas.microsoft.com/office/drawing/2014/main" id="{BA2DA534-CC7F-4C25-939F-0385A4DEE275}"/>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8" name="Oval 37">
              <a:extLst>
                <a:ext uri="{FF2B5EF4-FFF2-40B4-BE49-F238E27FC236}">
                  <a16:creationId xmlns:a16="http://schemas.microsoft.com/office/drawing/2014/main" id="{485FEC6A-306B-41E7-A9C7-44594DA87249}"/>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
        <p:nvSpPr>
          <p:cNvPr id="43" name="Picture Placeholder 42">
            <a:extLst>
              <a:ext uri="{FF2B5EF4-FFF2-40B4-BE49-F238E27FC236}">
                <a16:creationId xmlns:a16="http://schemas.microsoft.com/office/drawing/2014/main" id="{C0034F93-BE52-480B-AB81-0F085EAB053A}"/>
              </a:ext>
            </a:extLst>
          </p:cNvPr>
          <p:cNvSpPr>
            <a:spLocks noGrp="1"/>
          </p:cNvSpPr>
          <p:nvPr>
            <p:ph type="pic" sz="quarter" idx="10" hasCustomPrompt="1"/>
          </p:nvPr>
        </p:nvSpPr>
        <p:spPr>
          <a:xfrm>
            <a:off x="6536411" y="254456"/>
            <a:ext cx="4203526" cy="4203526"/>
          </a:xfrm>
          <a:custGeom>
            <a:avLst/>
            <a:gdLst>
              <a:gd name="connsiteX0" fmla="*/ 2101763 w 4203526"/>
              <a:gd name="connsiteY0" fmla="*/ 0 h 4203526"/>
              <a:gd name="connsiteX1" fmla="*/ 4203526 w 4203526"/>
              <a:gd name="connsiteY1" fmla="*/ 2101763 h 4203526"/>
              <a:gd name="connsiteX2" fmla="*/ 2101763 w 4203526"/>
              <a:gd name="connsiteY2" fmla="*/ 4203526 h 4203526"/>
              <a:gd name="connsiteX3" fmla="*/ 0 w 4203526"/>
              <a:gd name="connsiteY3" fmla="*/ 2101763 h 4203526"/>
              <a:gd name="connsiteX4" fmla="*/ 2101763 w 4203526"/>
              <a:gd name="connsiteY4" fmla="*/ 0 h 4203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3526" h="4203526">
                <a:moveTo>
                  <a:pt x="2101763" y="0"/>
                </a:moveTo>
                <a:cubicBezTo>
                  <a:pt x="3262535" y="0"/>
                  <a:pt x="4203526" y="940991"/>
                  <a:pt x="4203526" y="2101763"/>
                </a:cubicBezTo>
                <a:cubicBezTo>
                  <a:pt x="4203526" y="3262535"/>
                  <a:pt x="3262535" y="4203526"/>
                  <a:pt x="2101763" y="4203526"/>
                </a:cubicBezTo>
                <a:cubicBezTo>
                  <a:pt x="940992" y="4203526"/>
                  <a:pt x="0" y="3262535"/>
                  <a:pt x="0" y="2101763"/>
                </a:cubicBezTo>
                <a:cubicBezTo>
                  <a:pt x="0" y="940991"/>
                  <a:pt x="940992" y="0"/>
                  <a:pt x="2101763" y="0"/>
                </a:cubicBezTo>
                <a:close/>
              </a:path>
            </a:pathLst>
          </a:custGeom>
        </p:spPr>
        <p:txBody>
          <a:bodyPr wrap="square" rtlCol="0" anchor="ctr">
            <a:noAutofit/>
          </a:bodyPr>
          <a:lstStyle>
            <a:lvl1pPr algn="ctr">
              <a:buNone/>
              <a:defRPr/>
            </a:lvl1pPr>
          </a:lstStyle>
          <a:p>
            <a:pPr rtl="0"/>
            <a:r>
              <a:rPr lang="en-GB"/>
              <a:t>Click to add photo</a:t>
            </a:r>
          </a:p>
        </p:txBody>
      </p:sp>
    </p:spTree>
    <p:extLst>
      <p:ext uri="{BB962C8B-B14F-4D97-AF65-F5344CB8AC3E}">
        <p14:creationId xmlns:p14="http://schemas.microsoft.com/office/powerpoint/2010/main" val="1048932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34A62B1-CAE6-42D4-A6BE-3615F30CC8AC}"/>
              </a:ext>
            </a:extLst>
          </p:cNvPr>
          <p:cNvSpPr>
            <a:spLocks noGrp="1"/>
          </p:cNvSpPr>
          <p:nvPr>
            <p:ph type="title"/>
          </p:nvPr>
        </p:nvSpPr>
        <p:spPr>
          <a:xfrm>
            <a:off x="838200" y="565739"/>
            <a:ext cx="10515600" cy="1124949"/>
          </a:xfrm>
        </p:spPr>
        <p:txBody>
          <a:bodyPr rtlCol="0"/>
          <a:lstStyle/>
          <a:p>
            <a:pPr rtl="0"/>
            <a:r>
              <a:rPr lang="en-US"/>
              <a:t>Click to edit Master title style</a:t>
            </a:r>
            <a:endParaRPr lang="en-GB"/>
          </a:p>
        </p:txBody>
      </p:sp>
      <p:grpSp>
        <p:nvGrpSpPr>
          <p:cNvPr id="20" name="Graphic 190">
            <a:extLst>
              <a:ext uri="{FF2B5EF4-FFF2-40B4-BE49-F238E27FC236}">
                <a16:creationId xmlns:a16="http://schemas.microsoft.com/office/drawing/2014/main" id="{206EA771-F61C-45A0-8EF8-13E5A2388187}"/>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21" name="Freeform: Shape 20">
              <a:extLst>
                <a:ext uri="{FF2B5EF4-FFF2-40B4-BE49-F238E27FC236}">
                  <a16:creationId xmlns:a16="http://schemas.microsoft.com/office/drawing/2014/main" id="{D8728E80-08AB-4877-9077-7BA7D8F3686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22" name="Freeform: Shape 21">
              <a:extLst>
                <a:ext uri="{FF2B5EF4-FFF2-40B4-BE49-F238E27FC236}">
                  <a16:creationId xmlns:a16="http://schemas.microsoft.com/office/drawing/2014/main" id="{C1B96628-2FF8-4129-B665-45B8F45AC4CC}"/>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16" name="Group 15">
            <a:extLst>
              <a:ext uri="{FF2B5EF4-FFF2-40B4-BE49-F238E27FC236}">
                <a16:creationId xmlns:a16="http://schemas.microsoft.com/office/drawing/2014/main" id="{1CD08F08-7E97-4B57-B5E5-A5A3E675D567}"/>
              </a:ext>
            </a:extLst>
          </p:cNvPr>
          <p:cNvGrpSpPr/>
          <p:nvPr userDrawn="1"/>
        </p:nvGrpSpPr>
        <p:grpSpPr>
          <a:xfrm>
            <a:off x="11052344" y="5438146"/>
            <a:ext cx="705479" cy="705479"/>
            <a:chOff x="11214904" y="5539746"/>
            <a:chExt cx="705479" cy="705479"/>
          </a:xfrm>
        </p:grpSpPr>
        <p:sp>
          <p:nvSpPr>
            <p:cNvPr id="24" name="Graphic 212">
              <a:extLst>
                <a:ext uri="{FF2B5EF4-FFF2-40B4-BE49-F238E27FC236}">
                  <a16:creationId xmlns:a16="http://schemas.microsoft.com/office/drawing/2014/main" id="{1055FF28-FC47-4F04-924F-CED733571C4B}"/>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5" name="Graphic 212">
              <a:extLst>
                <a:ext uri="{FF2B5EF4-FFF2-40B4-BE49-F238E27FC236}">
                  <a16:creationId xmlns:a16="http://schemas.microsoft.com/office/drawing/2014/main" id="{5DF23120-2D0B-4C59-B5DB-000A7F7CCAE0}"/>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sp>
        <p:nvSpPr>
          <p:cNvPr id="26" name="Date Placeholder 10">
            <a:extLst>
              <a:ext uri="{FF2B5EF4-FFF2-40B4-BE49-F238E27FC236}">
                <a16:creationId xmlns:a16="http://schemas.microsoft.com/office/drawing/2014/main" id="{259F46E4-2349-4648-9F2A-4AAAF90E2A8C}"/>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7" name="Footer Placeholder 11">
            <a:extLst>
              <a:ext uri="{FF2B5EF4-FFF2-40B4-BE49-F238E27FC236}">
                <a16:creationId xmlns:a16="http://schemas.microsoft.com/office/drawing/2014/main" id="{94E035A8-7A24-4D10-BA2D-2C532F64BA37}"/>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8" name="Slide Number Placeholder 12">
            <a:extLst>
              <a:ext uri="{FF2B5EF4-FFF2-40B4-BE49-F238E27FC236}">
                <a16:creationId xmlns:a16="http://schemas.microsoft.com/office/drawing/2014/main" id="{6C9E9F7A-E573-4282-AF34-299574A05A14}"/>
              </a:ext>
            </a:extLst>
          </p:cNvPr>
          <p:cNvSpPr>
            <a:spLocks noGrp="1"/>
          </p:cNvSpPr>
          <p:nvPr>
            <p:ph type="sldNum" sz="quarter" idx="12"/>
          </p:nvPr>
        </p:nvSpPr>
        <p:spPr>
          <a:xfrm>
            <a:off x="8610600" y="6356350"/>
            <a:ext cx="2743200" cy="365125"/>
          </a:xfrm>
        </p:spPr>
        <p:txBody>
          <a:bodyPr rtlCol="0"/>
          <a:lstStyle/>
          <a:p>
            <a:pPr rtl="0"/>
            <a:fld id="{80967E29-1480-472A-9FC5-C4768A52587C}" type="slidenum">
              <a:rPr lang="en-GB" smtClean="0"/>
              <a:t>‹#›</a:t>
            </a:fld>
            <a:endParaRPr lang="en-GB"/>
          </a:p>
        </p:txBody>
      </p:sp>
    </p:spTree>
    <p:extLst>
      <p:ext uri="{BB962C8B-B14F-4D97-AF65-F5344CB8AC3E}">
        <p14:creationId xmlns:p14="http://schemas.microsoft.com/office/powerpoint/2010/main" val="4037693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4CB8CCA-DED1-4DE3-8F45-36B88DD8AE3D}"/>
              </a:ext>
            </a:extLst>
          </p:cNvPr>
          <p:cNvSpPr>
            <a:spLocks noGrp="1"/>
          </p:cNvSpPr>
          <p:nvPr>
            <p:ph type="title"/>
          </p:nvPr>
        </p:nvSpPr>
        <p:spPr>
          <a:xfrm>
            <a:off x="838200" y="565739"/>
            <a:ext cx="10515600" cy="1124949"/>
          </a:xfrm>
        </p:spPr>
        <p:txBody>
          <a:bodyPr rtlCol="0"/>
          <a:lstStyle/>
          <a:p>
            <a:pPr rtl="0"/>
            <a:r>
              <a:rPr lang="en-US"/>
              <a:t>Click to edit Master title style</a:t>
            </a:r>
            <a:endParaRPr lang="en-GB"/>
          </a:p>
        </p:txBody>
      </p:sp>
      <p:grpSp>
        <p:nvGrpSpPr>
          <p:cNvPr id="15" name="Graphic 190">
            <a:extLst>
              <a:ext uri="{FF2B5EF4-FFF2-40B4-BE49-F238E27FC236}">
                <a16:creationId xmlns:a16="http://schemas.microsoft.com/office/drawing/2014/main" id="{FA1A3B78-4096-4AA2-8788-BDE7FDE0AD5E}"/>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16" name="Freeform: Shape 15">
              <a:extLst>
                <a:ext uri="{FF2B5EF4-FFF2-40B4-BE49-F238E27FC236}">
                  <a16:creationId xmlns:a16="http://schemas.microsoft.com/office/drawing/2014/main" id="{F589B616-117C-44BC-9166-267CB523C065}"/>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17" name="Freeform: Shape 16">
              <a:extLst>
                <a:ext uri="{FF2B5EF4-FFF2-40B4-BE49-F238E27FC236}">
                  <a16:creationId xmlns:a16="http://schemas.microsoft.com/office/drawing/2014/main" id="{63499B12-84EC-4CE5-B0F9-682651A34666}"/>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18" name="Group 17">
            <a:extLst>
              <a:ext uri="{FF2B5EF4-FFF2-40B4-BE49-F238E27FC236}">
                <a16:creationId xmlns:a16="http://schemas.microsoft.com/office/drawing/2014/main" id="{354184C6-AF68-4E37-913D-0F6FCC56F490}"/>
              </a:ext>
            </a:extLst>
          </p:cNvPr>
          <p:cNvGrpSpPr/>
          <p:nvPr userDrawn="1"/>
        </p:nvGrpSpPr>
        <p:grpSpPr>
          <a:xfrm>
            <a:off x="11052344" y="5438146"/>
            <a:ext cx="705479" cy="705479"/>
            <a:chOff x="11214904" y="5539746"/>
            <a:chExt cx="705479" cy="705479"/>
          </a:xfrm>
        </p:grpSpPr>
        <p:sp>
          <p:nvSpPr>
            <p:cNvPr id="19" name="Graphic 212">
              <a:extLst>
                <a:ext uri="{FF2B5EF4-FFF2-40B4-BE49-F238E27FC236}">
                  <a16:creationId xmlns:a16="http://schemas.microsoft.com/office/drawing/2014/main" id="{B98D88F3-9A0C-497C-A9DC-0567F72E5D29}"/>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0" name="Graphic 212">
              <a:extLst>
                <a:ext uri="{FF2B5EF4-FFF2-40B4-BE49-F238E27FC236}">
                  <a16:creationId xmlns:a16="http://schemas.microsoft.com/office/drawing/2014/main" id="{109A387A-F471-4821-B626-B6D3DA5B3774}"/>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sp>
        <p:nvSpPr>
          <p:cNvPr id="21" name="Date Placeholder 10">
            <a:extLst>
              <a:ext uri="{FF2B5EF4-FFF2-40B4-BE49-F238E27FC236}">
                <a16:creationId xmlns:a16="http://schemas.microsoft.com/office/drawing/2014/main" id="{D697EDD4-9B36-4B91-B543-B95495C255E2}"/>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2" name="Footer Placeholder 11">
            <a:extLst>
              <a:ext uri="{FF2B5EF4-FFF2-40B4-BE49-F238E27FC236}">
                <a16:creationId xmlns:a16="http://schemas.microsoft.com/office/drawing/2014/main" id="{5E11CADB-1F10-4CCF-89E6-AC5ED8E7BFA3}"/>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3" name="Slide Number Placeholder 12">
            <a:extLst>
              <a:ext uri="{FF2B5EF4-FFF2-40B4-BE49-F238E27FC236}">
                <a16:creationId xmlns:a16="http://schemas.microsoft.com/office/drawing/2014/main" id="{46B9E851-BF44-48B2-8234-99BA0A2F03E5}"/>
              </a:ext>
            </a:extLst>
          </p:cNvPr>
          <p:cNvSpPr>
            <a:spLocks noGrp="1"/>
          </p:cNvSpPr>
          <p:nvPr>
            <p:ph type="sldNum" sz="quarter" idx="12"/>
          </p:nvPr>
        </p:nvSpPr>
        <p:spPr>
          <a:xfrm>
            <a:off x="8610600" y="6356350"/>
            <a:ext cx="2743200" cy="365125"/>
          </a:xfrm>
        </p:spPr>
        <p:txBody>
          <a:bodyPr rtlCol="0"/>
          <a:lstStyle/>
          <a:p>
            <a:pPr rtl="0"/>
            <a:fld id="{80967E29-1480-472A-9FC5-C4768A52587C}" type="slidenum">
              <a:rPr lang="en-GB" smtClean="0"/>
              <a:t>‹#›</a:t>
            </a:fld>
            <a:endParaRPr lang="en-GB"/>
          </a:p>
        </p:txBody>
      </p:sp>
    </p:spTree>
    <p:extLst>
      <p:ext uri="{BB962C8B-B14F-4D97-AF65-F5344CB8AC3E}">
        <p14:creationId xmlns:p14="http://schemas.microsoft.com/office/powerpoint/2010/main" val="1480229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132AFB4-A853-454F-AB81-EE2659F67D0E}"/>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15" name="Title 1">
            <a:extLst>
              <a:ext uri="{FF2B5EF4-FFF2-40B4-BE49-F238E27FC236}">
                <a16:creationId xmlns:a16="http://schemas.microsoft.com/office/drawing/2014/main" id="{C7A51216-87BD-42FE-8101-AA68A199CBE2}"/>
              </a:ext>
            </a:extLst>
          </p:cNvPr>
          <p:cNvSpPr>
            <a:spLocks noGrp="1"/>
          </p:cNvSpPr>
          <p:nvPr>
            <p:ph type="title" hasCustomPrompt="1"/>
          </p:nvPr>
        </p:nvSpPr>
        <p:spPr>
          <a:xfrm>
            <a:off x="2976055" y="633045"/>
            <a:ext cx="5177077" cy="3863063"/>
          </a:xfrm>
        </p:spPr>
        <p:txBody>
          <a:bodyPr rtlCol="0" anchor="ctr"/>
          <a:lstStyle>
            <a:lvl1pPr algn="ctr">
              <a:lnSpc>
                <a:spcPct val="100000"/>
              </a:lnSpc>
              <a:defRPr b="0" baseline="0"/>
            </a:lvl1pPr>
          </a:lstStyle>
          <a:p>
            <a:pPr rtl="0"/>
            <a:r>
              <a:rPr lang="en-GB"/>
              <a:t>Click to add title</a:t>
            </a:r>
          </a:p>
        </p:txBody>
      </p:sp>
      <p:sp>
        <p:nvSpPr>
          <p:cNvPr id="16" name="Freeform: Shape 15">
            <a:extLst>
              <a:ext uri="{FF2B5EF4-FFF2-40B4-BE49-F238E27FC236}">
                <a16:creationId xmlns:a16="http://schemas.microsoft.com/office/drawing/2014/main" id="{04838ED8-47A6-444E-9A70-62C3DDD89028}"/>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7" name="Freeform: Shape 16">
            <a:extLst>
              <a:ext uri="{FF2B5EF4-FFF2-40B4-BE49-F238E27FC236}">
                <a16:creationId xmlns:a16="http://schemas.microsoft.com/office/drawing/2014/main" id="{EED28DBA-363E-4EDE-9CA4-0A3D2EABA6CD}"/>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9" name="Freeform: Shape 18">
            <a:extLst>
              <a:ext uri="{FF2B5EF4-FFF2-40B4-BE49-F238E27FC236}">
                <a16:creationId xmlns:a16="http://schemas.microsoft.com/office/drawing/2014/main" id="{CF1A1C4A-5092-4804-8704-EA2785039741}"/>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0" name="Freeform: Shape 19">
            <a:extLst>
              <a:ext uri="{FF2B5EF4-FFF2-40B4-BE49-F238E27FC236}">
                <a16:creationId xmlns:a16="http://schemas.microsoft.com/office/drawing/2014/main" id="{911BD1D4-C220-4A08-A113-47C384B7F8DA}"/>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1" name="Freeform: Shape 20">
            <a:extLst>
              <a:ext uri="{FF2B5EF4-FFF2-40B4-BE49-F238E27FC236}">
                <a16:creationId xmlns:a16="http://schemas.microsoft.com/office/drawing/2014/main" id="{F494DD11-C4F7-488D-9B64-0D5850F97911}"/>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2" name="Text Placeholder 31">
            <a:extLst>
              <a:ext uri="{FF2B5EF4-FFF2-40B4-BE49-F238E27FC236}">
                <a16:creationId xmlns:a16="http://schemas.microsoft.com/office/drawing/2014/main" id="{45496C8D-0494-44FB-9F43-B3CB6B3BFD30}"/>
              </a:ext>
            </a:extLst>
          </p:cNvPr>
          <p:cNvSpPr>
            <a:spLocks noGrp="1"/>
          </p:cNvSpPr>
          <p:nvPr>
            <p:ph type="body" sz="quarter" idx="13" hasCustomPrompt="1"/>
          </p:nvPr>
        </p:nvSpPr>
        <p:spPr>
          <a:xfrm>
            <a:off x="2975828" y="4669152"/>
            <a:ext cx="5177572" cy="887031"/>
          </a:xfrm>
        </p:spPr>
        <p:txBody>
          <a:bodyPr rtlCol="0"/>
          <a:lstStyle>
            <a:lvl1pPr algn="ctr">
              <a:buNone/>
              <a:defRPr/>
            </a:lvl1pPr>
          </a:lstStyle>
          <a:p>
            <a:pPr lvl="0" rtl="0"/>
            <a:r>
              <a:rPr lang="en-GB"/>
              <a:t>Click to add subtitle</a:t>
            </a:r>
          </a:p>
        </p:txBody>
      </p:sp>
      <p:sp>
        <p:nvSpPr>
          <p:cNvPr id="23" name="Date Placeholder 178">
            <a:extLst>
              <a:ext uri="{FF2B5EF4-FFF2-40B4-BE49-F238E27FC236}">
                <a16:creationId xmlns:a16="http://schemas.microsoft.com/office/drawing/2014/main" id="{64E5B367-78E8-464F-A44D-8C70877FCA39}"/>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4" name="Footer Placeholder 179">
            <a:extLst>
              <a:ext uri="{FF2B5EF4-FFF2-40B4-BE49-F238E27FC236}">
                <a16:creationId xmlns:a16="http://schemas.microsoft.com/office/drawing/2014/main" id="{D4AC7E0C-0B9F-4398-B582-7326AA2547D5}"/>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grpSp>
        <p:nvGrpSpPr>
          <p:cNvPr id="25" name="Graphic 185">
            <a:extLst>
              <a:ext uri="{FF2B5EF4-FFF2-40B4-BE49-F238E27FC236}">
                <a16:creationId xmlns:a16="http://schemas.microsoft.com/office/drawing/2014/main" id="{F902CF95-4802-4803-B88F-358BAD556EBB}"/>
              </a:ext>
              <a:ext uri="{C183D7F6-B498-43B3-948B-1728B52AA6E4}">
                <adec:decorative xmlns:adec="http://schemas.microsoft.com/office/drawing/2017/decorative" val="1"/>
              </a:ext>
            </a:extLst>
          </p:cNvPr>
          <p:cNvGrpSpPr/>
          <p:nvPr userDrawn="1"/>
        </p:nvGrpSpPr>
        <p:grpSpPr>
          <a:xfrm>
            <a:off x="10428621" y="5695520"/>
            <a:ext cx="1054467" cy="469689"/>
            <a:chOff x="9841624" y="4115729"/>
            <a:chExt cx="602170" cy="268223"/>
          </a:xfrm>
          <a:solidFill>
            <a:schemeClr val="tx1"/>
          </a:solidFill>
        </p:grpSpPr>
        <p:sp>
          <p:nvSpPr>
            <p:cNvPr id="26" name="Freeform: Shape 25">
              <a:extLst>
                <a:ext uri="{FF2B5EF4-FFF2-40B4-BE49-F238E27FC236}">
                  <a16:creationId xmlns:a16="http://schemas.microsoft.com/office/drawing/2014/main" id="{69CB7288-B078-4989-97BA-5684B8A1B71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7" name="Freeform: Shape 26">
              <a:extLst>
                <a:ext uri="{FF2B5EF4-FFF2-40B4-BE49-F238E27FC236}">
                  <a16:creationId xmlns:a16="http://schemas.microsoft.com/office/drawing/2014/main" id="{21158005-0976-48BA-95EB-78DDDA7A447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5AE34BF9-E3E8-41D7-B49D-1BF7490282D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3B1BE576-62F7-4F63-A00C-769E67CB8C2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1674FB0B-E21D-4719-AC24-605173B3A42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sp>
        <p:nvSpPr>
          <p:cNvPr id="31" name="Slide Number Placeholder 180">
            <a:extLst>
              <a:ext uri="{FF2B5EF4-FFF2-40B4-BE49-F238E27FC236}">
                <a16:creationId xmlns:a16="http://schemas.microsoft.com/office/drawing/2014/main" id="{EEC40372-7268-4D4B-9ABF-A1E03F05C2BA}"/>
              </a:ext>
            </a:extLst>
          </p:cNvPr>
          <p:cNvSpPr>
            <a:spLocks noGrp="1"/>
          </p:cNvSpPr>
          <p:nvPr>
            <p:ph type="sldNum" sz="quarter" idx="12"/>
          </p:nvPr>
        </p:nvSpPr>
        <p:spPr>
          <a:xfrm>
            <a:off x="8610600" y="6356350"/>
            <a:ext cx="2743200" cy="365125"/>
          </a:xfrm>
        </p:spPr>
        <p:txBody>
          <a:bodyPr rtlCol="0"/>
          <a:lstStyle/>
          <a:p>
            <a:pPr rtl="0"/>
            <a:fld id="{5EA792F7-1D9E-4C7E-A103-E8EDFDC2691E}" type="slidenum">
              <a:rPr lang="en-GB" smtClean="0">
                <a:solidFill>
                  <a:srgbClr val="898989"/>
                </a:solidFill>
              </a:rPr>
              <a:t>‹#›</a:t>
            </a:fld>
            <a:endParaRPr lang="en-GB">
              <a:solidFill>
                <a:srgbClr val="898989"/>
              </a:solidFill>
            </a:endParaRPr>
          </a:p>
        </p:txBody>
      </p:sp>
    </p:spTree>
    <p:extLst>
      <p:ext uri="{BB962C8B-B14F-4D97-AF65-F5344CB8AC3E}">
        <p14:creationId xmlns:p14="http://schemas.microsoft.com/office/powerpoint/2010/main" val="270364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BFCC1FB-30E6-4ECF-8BAF-929D22A14308}"/>
              </a:ext>
            </a:extLst>
          </p:cNvPr>
          <p:cNvSpPr>
            <a:spLocks noGrp="1"/>
          </p:cNvSpPr>
          <p:nvPr>
            <p:ph type="title" hasCustomPrompt="1"/>
          </p:nvPr>
        </p:nvSpPr>
        <p:spPr>
          <a:xfrm>
            <a:off x="1885186" y="174173"/>
            <a:ext cx="4198182" cy="1158857"/>
          </a:xfrm>
        </p:spPr>
        <p:txBody>
          <a:bodyPr rtlCol="0" anchor="b">
            <a:normAutofit/>
          </a:bodyPr>
          <a:lstStyle>
            <a:lvl1pPr>
              <a:defRPr/>
            </a:lvl1pPr>
          </a:lstStyle>
          <a:p>
            <a:pPr rtl="0"/>
            <a:r>
              <a:rPr lang="en-GB"/>
              <a:t>Click to add title</a:t>
            </a:r>
          </a:p>
        </p:txBody>
      </p:sp>
      <p:grpSp>
        <p:nvGrpSpPr>
          <p:cNvPr id="18" name="Graphic 190">
            <a:extLst>
              <a:ext uri="{FF2B5EF4-FFF2-40B4-BE49-F238E27FC236}">
                <a16:creationId xmlns:a16="http://schemas.microsoft.com/office/drawing/2014/main" id="{4E21F050-FD36-4FCB-BAD4-7FEBD0985ED5}"/>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19" name="Freeform: Shape 18">
              <a:extLst>
                <a:ext uri="{FF2B5EF4-FFF2-40B4-BE49-F238E27FC236}">
                  <a16:creationId xmlns:a16="http://schemas.microsoft.com/office/drawing/2014/main" id="{FF19577D-D1B8-4BE5-9A01-6A857761B1DC}"/>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20" name="Freeform: Shape 19">
              <a:extLst>
                <a:ext uri="{FF2B5EF4-FFF2-40B4-BE49-F238E27FC236}">
                  <a16:creationId xmlns:a16="http://schemas.microsoft.com/office/drawing/2014/main" id="{858370E7-080A-48D7-9A26-665FDD5B58FB}"/>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27" name="Graphic 4">
            <a:extLst>
              <a:ext uri="{FF2B5EF4-FFF2-40B4-BE49-F238E27FC236}">
                <a16:creationId xmlns:a16="http://schemas.microsoft.com/office/drawing/2014/main" id="{2F8F0FAC-16EB-487B-B327-26DF1260B906}"/>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28" name="Freeform: Shape 27">
              <a:extLst>
                <a:ext uri="{FF2B5EF4-FFF2-40B4-BE49-F238E27FC236}">
                  <a16:creationId xmlns:a16="http://schemas.microsoft.com/office/drawing/2014/main" id="{41E7A3F8-D1CB-4353-BBEF-2597AF4F058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B4DDCEAE-BCB2-4B2D-BAB3-4FD5DD7C28AB}"/>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C6CD4162-BF6C-4D85-A166-12798D8C8DDB}"/>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1" name="Freeform: Shape 30">
              <a:extLst>
                <a:ext uri="{FF2B5EF4-FFF2-40B4-BE49-F238E27FC236}">
                  <a16:creationId xmlns:a16="http://schemas.microsoft.com/office/drawing/2014/main" id="{89C0A376-6D47-4C20-9EEB-049A8694472E}"/>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2" name="Freeform: Shape 31">
              <a:extLst>
                <a:ext uri="{FF2B5EF4-FFF2-40B4-BE49-F238E27FC236}">
                  <a16:creationId xmlns:a16="http://schemas.microsoft.com/office/drawing/2014/main" id="{29CFA1FB-BD4A-4307-BFCD-AB9E118C3AB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3" name="Freeform: Shape 32">
              <a:extLst>
                <a:ext uri="{FF2B5EF4-FFF2-40B4-BE49-F238E27FC236}">
                  <a16:creationId xmlns:a16="http://schemas.microsoft.com/office/drawing/2014/main" id="{66D481F5-D72A-4FDA-AFB8-D278AEDB37A0}"/>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4" name="Freeform: Shape 33">
              <a:extLst>
                <a:ext uri="{FF2B5EF4-FFF2-40B4-BE49-F238E27FC236}">
                  <a16:creationId xmlns:a16="http://schemas.microsoft.com/office/drawing/2014/main" id="{D5C94576-1155-4639-805F-75E2196E19B9}"/>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5" name="Freeform: Shape 34">
              <a:extLst>
                <a:ext uri="{FF2B5EF4-FFF2-40B4-BE49-F238E27FC236}">
                  <a16:creationId xmlns:a16="http://schemas.microsoft.com/office/drawing/2014/main" id="{3F8E497C-8A0D-4EED-873F-CA66DB950CDF}"/>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36" name="Freeform: Shape 35">
              <a:extLst>
                <a:ext uri="{FF2B5EF4-FFF2-40B4-BE49-F238E27FC236}">
                  <a16:creationId xmlns:a16="http://schemas.microsoft.com/office/drawing/2014/main" id="{50990B80-D511-4B73-BC44-14217A17B033}"/>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 name="Freeform: Shape 36">
              <a:extLst>
                <a:ext uri="{FF2B5EF4-FFF2-40B4-BE49-F238E27FC236}">
                  <a16:creationId xmlns:a16="http://schemas.microsoft.com/office/drawing/2014/main" id="{0D7513D5-9349-45EA-BAE9-5B36B43B2853}"/>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 name="Freeform: Shape 37">
              <a:extLst>
                <a:ext uri="{FF2B5EF4-FFF2-40B4-BE49-F238E27FC236}">
                  <a16:creationId xmlns:a16="http://schemas.microsoft.com/office/drawing/2014/main" id="{812098BB-13C9-4C8B-883F-B378B155D904}"/>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 name="Freeform: Shape 38">
              <a:extLst>
                <a:ext uri="{FF2B5EF4-FFF2-40B4-BE49-F238E27FC236}">
                  <a16:creationId xmlns:a16="http://schemas.microsoft.com/office/drawing/2014/main" id="{D78B9DD9-1280-4FC0-B14F-4A40DC3BCCE9}"/>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 name="Freeform: Shape 39">
              <a:extLst>
                <a:ext uri="{FF2B5EF4-FFF2-40B4-BE49-F238E27FC236}">
                  <a16:creationId xmlns:a16="http://schemas.microsoft.com/office/drawing/2014/main" id="{14626B81-518E-408D-9D85-368DEE8E330A}"/>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 name="Freeform: Shape 40">
              <a:extLst>
                <a:ext uri="{FF2B5EF4-FFF2-40B4-BE49-F238E27FC236}">
                  <a16:creationId xmlns:a16="http://schemas.microsoft.com/office/drawing/2014/main" id="{6937BED2-B271-4124-905D-C024405FD9BA}"/>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2" name="Freeform: Shape 41">
              <a:extLst>
                <a:ext uri="{FF2B5EF4-FFF2-40B4-BE49-F238E27FC236}">
                  <a16:creationId xmlns:a16="http://schemas.microsoft.com/office/drawing/2014/main" id="{33B9B2DD-8108-4830-AA14-DDCDB306C439}"/>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3" name="Freeform: Shape 42">
              <a:extLst>
                <a:ext uri="{FF2B5EF4-FFF2-40B4-BE49-F238E27FC236}">
                  <a16:creationId xmlns:a16="http://schemas.microsoft.com/office/drawing/2014/main" id="{0ECF9B54-B828-4268-90AC-EA0D0E3B76B3}"/>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4" name="Freeform: Shape 43">
              <a:extLst>
                <a:ext uri="{FF2B5EF4-FFF2-40B4-BE49-F238E27FC236}">
                  <a16:creationId xmlns:a16="http://schemas.microsoft.com/office/drawing/2014/main" id="{FD744985-041E-42C0-87A9-F99D7D9DBF23}"/>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 name="Freeform: Shape 44">
              <a:extLst>
                <a:ext uri="{FF2B5EF4-FFF2-40B4-BE49-F238E27FC236}">
                  <a16:creationId xmlns:a16="http://schemas.microsoft.com/office/drawing/2014/main" id="{D51D469F-061B-4CFF-B628-0697B945FC49}"/>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 name="Freeform: Shape 45">
              <a:extLst>
                <a:ext uri="{FF2B5EF4-FFF2-40B4-BE49-F238E27FC236}">
                  <a16:creationId xmlns:a16="http://schemas.microsoft.com/office/drawing/2014/main" id="{54C1F283-0289-4E7D-A5DE-3B9997782DF3}"/>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 name="Freeform: Shape 46">
              <a:extLst>
                <a:ext uri="{FF2B5EF4-FFF2-40B4-BE49-F238E27FC236}">
                  <a16:creationId xmlns:a16="http://schemas.microsoft.com/office/drawing/2014/main" id="{924A56B5-AC95-42FF-8636-D2D287380950}"/>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2DD6578D-E372-4D44-ABDA-D86EBE4F2F2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8CDDE1CB-2352-4AA3-82C7-39C63E6A6FD3}"/>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370476DD-D268-4D0B-B358-F8143C45467A}"/>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1" name="Freeform: Shape 50">
              <a:extLst>
                <a:ext uri="{FF2B5EF4-FFF2-40B4-BE49-F238E27FC236}">
                  <a16:creationId xmlns:a16="http://schemas.microsoft.com/office/drawing/2014/main" id="{0A947896-0B1B-4F41-9CC3-EA98EC14BA7A}"/>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 name="Freeform: Shape 51">
              <a:extLst>
                <a:ext uri="{FF2B5EF4-FFF2-40B4-BE49-F238E27FC236}">
                  <a16:creationId xmlns:a16="http://schemas.microsoft.com/office/drawing/2014/main" id="{6BA34B1E-6019-4E30-B2DC-8B7942EEC3C6}"/>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2D47D0D4-51A5-4673-9205-FEBDF5DDAFAD}"/>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91CAE3E1-654D-4A11-951F-052FB8194211}"/>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EA27E0E3-1A22-45B1-9DDE-E2CAE27AF936}"/>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BEF9DA56-0F9C-446A-ACA6-B1737FC9FDB5}"/>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7" name="Freeform: Shape 56">
              <a:extLst>
                <a:ext uri="{FF2B5EF4-FFF2-40B4-BE49-F238E27FC236}">
                  <a16:creationId xmlns:a16="http://schemas.microsoft.com/office/drawing/2014/main" id="{864518F8-39BB-4E12-AB05-C6EAA974B2F9}"/>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8" name="Freeform: Shape 57">
              <a:extLst>
                <a:ext uri="{FF2B5EF4-FFF2-40B4-BE49-F238E27FC236}">
                  <a16:creationId xmlns:a16="http://schemas.microsoft.com/office/drawing/2014/main" id="{391D8244-0937-40AA-8C5C-6E431F826DC8}"/>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 name="Freeform: Shape 58">
              <a:extLst>
                <a:ext uri="{FF2B5EF4-FFF2-40B4-BE49-F238E27FC236}">
                  <a16:creationId xmlns:a16="http://schemas.microsoft.com/office/drawing/2014/main" id="{06D25D45-2EB7-433B-8E75-95F212C966B2}"/>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 name="Freeform: Shape 59">
              <a:extLst>
                <a:ext uri="{FF2B5EF4-FFF2-40B4-BE49-F238E27FC236}">
                  <a16:creationId xmlns:a16="http://schemas.microsoft.com/office/drawing/2014/main" id="{EE7CA683-04D0-4F85-BC78-4C8A5055ACC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 name="Freeform: Shape 60">
              <a:extLst>
                <a:ext uri="{FF2B5EF4-FFF2-40B4-BE49-F238E27FC236}">
                  <a16:creationId xmlns:a16="http://schemas.microsoft.com/office/drawing/2014/main" id="{C0754365-95E6-4F04-A213-FCEFD3BA8037}"/>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2" name="Freeform: Shape 61">
              <a:extLst>
                <a:ext uri="{FF2B5EF4-FFF2-40B4-BE49-F238E27FC236}">
                  <a16:creationId xmlns:a16="http://schemas.microsoft.com/office/drawing/2014/main" id="{4F67D44C-47C6-4A2B-8984-20503F97DC05}"/>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 name="Freeform: Shape 62">
              <a:extLst>
                <a:ext uri="{FF2B5EF4-FFF2-40B4-BE49-F238E27FC236}">
                  <a16:creationId xmlns:a16="http://schemas.microsoft.com/office/drawing/2014/main" id="{5341F7B4-1174-469D-BCDA-5059727B8E4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4" name="Freeform: Shape 63">
              <a:extLst>
                <a:ext uri="{FF2B5EF4-FFF2-40B4-BE49-F238E27FC236}">
                  <a16:creationId xmlns:a16="http://schemas.microsoft.com/office/drawing/2014/main" id="{09E92A5F-0E83-4A0D-AF47-8BC096F88020}"/>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5" name="Freeform: Shape 64">
              <a:extLst>
                <a:ext uri="{FF2B5EF4-FFF2-40B4-BE49-F238E27FC236}">
                  <a16:creationId xmlns:a16="http://schemas.microsoft.com/office/drawing/2014/main" id="{15B89C4B-B183-4853-9EC7-01EB2093945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 name="Freeform: Shape 65">
              <a:extLst>
                <a:ext uri="{FF2B5EF4-FFF2-40B4-BE49-F238E27FC236}">
                  <a16:creationId xmlns:a16="http://schemas.microsoft.com/office/drawing/2014/main" id="{FC044DD7-B809-4A86-BF1A-ECB12087B95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7" name="Freeform: Shape 66">
              <a:extLst>
                <a:ext uri="{FF2B5EF4-FFF2-40B4-BE49-F238E27FC236}">
                  <a16:creationId xmlns:a16="http://schemas.microsoft.com/office/drawing/2014/main" id="{D147364A-A9AF-4F8B-997D-C09B78D2E3E7}"/>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8" name="Freeform: Shape 67">
              <a:extLst>
                <a:ext uri="{FF2B5EF4-FFF2-40B4-BE49-F238E27FC236}">
                  <a16:creationId xmlns:a16="http://schemas.microsoft.com/office/drawing/2014/main" id="{DD8316F0-6512-477F-9366-0797D21E838E}"/>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 name="Freeform: Shape 68">
              <a:extLst>
                <a:ext uri="{FF2B5EF4-FFF2-40B4-BE49-F238E27FC236}">
                  <a16:creationId xmlns:a16="http://schemas.microsoft.com/office/drawing/2014/main" id="{E2CF6E8F-B285-4A7C-BD52-DA3A10BD4E98}"/>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0" name="Freeform: Shape 69">
              <a:extLst>
                <a:ext uri="{FF2B5EF4-FFF2-40B4-BE49-F238E27FC236}">
                  <a16:creationId xmlns:a16="http://schemas.microsoft.com/office/drawing/2014/main" id="{41466E85-A5E1-454D-9A5B-8443E33BF81C}"/>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71" name="Freeform: Shape 70">
              <a:extLst>
                <a:ext uri="{FF2B5EF4-FFF2-40B4-BE49-F238E27FC236}">
                  <a16:creationId xmlns:a16="http://schemas.microsoft.com/office/drawing/2014/main" id="{042F8EA6-EE8F-4129-BDF1-FF8978430896}"/>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5243B87E-1C5A-475B-8352-CCCB06EAECCB}"/>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3" name="Freeform: Shape 72">
              <a:extLst>
                <a:ext uri="{FF2B5EF4-FFF2-40B4-BE49-F238E27FC236}">
                  <a16:creationId xmlns:a16="http://schemas.microsoft.com/office/drawing/2014/main" id="{F6567A69-08E9-4EE6-8BD8-7EFC485B25F3}"/>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13D22214-0AB8-459E-9FFF-FDF39DA37B64}"/>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5" name="Freeform: Shape 74">
              <a:extLst>
                <a:ext uri="{FF2B5EF4-FFF2-40B4-BE49-F238E27FC236}">
                  <a16:creationId xmlns:a16="http://schemas.microsoft.com/office/drawing/2014/main" id="{69B1C3D2-8244-4B0B-8260-C509EBE92E4F}"/>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6" name="Freeform: Shape 75">
              <a:extLst>
                <a:ext uri="{FF2B5EF4-FFF2-40B4-BE49-F238E27FC236}">
                  <a16:creationId xmlns:a16="http://schemas.microsoft.com/office/drawing/2014/main" id="{F484E9C4-9B0A-49A0-9A21-FD037D0FE113}"/>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7" name="Freeform: Shape 76">
              <a:extLst>
                <a:ext uri="{FF2B5EF4-FFF2-40B4-BE49-F238E27FC236}">
                  <a16:creationId xmlns:a16="http://schemas.microsoft.com/office/drawing/2014/main" id="{743402D1-D7F0-4269-BC63-2521845629BA}"/>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78" name="Freeform: Shape 77">
              <a:extLst>
                <a:ext uri="{FF2B5EF4-FFF2-40B4-BE49-F238E27FC236}">
                  <a16:creationId xmlns:a16="http://schemas.microsoft.com/office/drawing/2014/main" id="{19F3A4A4-B876-4DF3-BEC1-91C7062A1875}"/>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79" name="Freeform: Shape 78">
              <a:extLst>
                <a:ext uri="{FF2B5EF4-FFF2-40B4-BE49-F238E27FC236}">
                  <a16:creationId xmlns:a16="http://schemas.microsoft.com/office/drawing/2014/main" id="{294BC0BF-1875-45CE-89E3-3AEDC7D78BF7}"/>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80" name="Freeform: Shape 79">
              <a:extLst>
                <a:ext uri="{FF2B5EF4-FFF2-40B4-BE49-F238E27FC236}">
                  <a16:creationId xmlns:a16="http://schemas.microsoft.com/office/drawing/2014/main" id="{4542A343-86EE-4144-B909-99A78B1140C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81" name="Freeform: Shape 80">
              <a:extLst>
                <a:ext uri="{FF2B5EF4-FFF2-40B4-BE49-F238E27FC236}">
                  <a16:creationId xmlns:a16="http://schemas.microsoft.com/office/drawing/2014/main" id="{85E204E5-57A0-4514-8620-52EE873BC6AC}"/>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82" name="Freeform: Shape 81">
              <a:extLst>
                <a:ext uri="{FF2B5EF4-FFF2-40B4-BE49-F238E27FC236}">
                  <a16:creationId xmlns:a16="http://schemas.microsoft.com/office/drawing/2014/main" id="{1E0A57EB-6E61-455E-B07E-43AE25F6B967}"/>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83" name="Freeform: Shape 82">
              <a:extLst>
                <a:ext uri="{FF2B5EF4-FFF2-40B4-BE49-F238E27FC236}">
                  <a16:creationId xmlns:a16="http://schemas.microsoft.com/office/drawing/2014/main" id="{76E62C4B-454F-41D1-A119-B223EC24FF6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4" name="Freeform: Shape 83">
              <a:extLst>
                <a:ext uri="{FF2B5EF4-FFF2-40B4-BE49-F238E27FC236}">
                  <a16:creationId xmlns:a16="http://schemas.microsoft.com/office/drawing/2014/main" id="{885AFBDB-EDE6-4D04-8875-6F2CB7948278}"/>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5" name="Freeform: Shape 84">
              <a:extLst>
                <a:ext uri="{FF2B5EF4-FFF2-40B4-BE49-F238E27FC236}">
                  <a16:creationId xmlns:a16="http://schemas.microsoft.com/office/drawing/2014/main" id="{C3E605BC-E461-40E8-91B0-DB43DC9BD553}"/>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86" name="Freeform: Shape 85">
              <a:extLst>
                <a:ext uri="{FF2B5EF4-FFF2-40B4-BE49-F238E27FC236}">
                  <a16:creationId xmlns:a16="http://schemas.microsoft.com/office/drawing/2014/main" id="{472569E4-8B56-425B-A311-C1E54823819A}"/>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7" name="Freeform: Shape 86">
              <a:extLst>
                <a:ext uri="{FF2B5EF4-FFF2-40B4-BE49-F238E27FC236}">
                  <a16:creationId xmlns:a16="http://schemas.microsoft.com/office/drawing/2014/main" id="{4B2AFC2C-7745-4EE1-83E0-C44C494535A1}"/>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88" name="Freeform: Shape 87">
              <a:extLst>
                <a:ext uri="{FF2B5EF4-FFF2-40B4-BE49-F238E27FC236}">
                  <a16:creationId xmlns:a16="http://schemas.microsoft.com/office/drawing/2014/main" id="{45C05409-FF0B-4BB2-BBB2-BB2C3F8402E4}"/>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89" name="Freeform: Shape 88">
              <a:extLst>
                <a:ext uri="{FF2B5EF4-FFF2-40B4-BE49-F238E27FC236}">
                  <a16:creationId xmlns:a16="http://schemas.microsoft.com/office/drawing/2014/main" id="{B0D2D2A5-B7ED-44E2-BC12-1B628939788D}"/>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0" name="Freeform: Shape 89">
              <a:extLst>
                <a:ext uri="{FF2B5EF4-FFF2-40B4-BE49-F238E27FC236}">
                  <a16:creationId xmlns:a16="http://schemas.microsoft.com/office/drawing/2014/main" id="{0A3943B2-4330-4895-AB44-5DCAA56630A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1" name="Freeform: Shape 90">
              <a:extLst>
                <a:ext uri="{FF2B5EF4-FFF2-40B4-BE49-F238E27FC236}">
                  <a16:creationId xmlns:a16="http://schemas.microsoft.com/office/drawing/2014/main" id="{4AA715B8-9BFA-4E21-BFCD-2B9CFB9E1CBE}"/>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92" name="Freeform: Shape 91">
              <a:extLst>
                <a:ext uri="{FF2B5EF4-FFF2-40B4-BE49-F238E27FC236}">
                  <a16:creationId xmlns:a16="http://schemas.microsoft.com/office/drawing/2014/main" id="{2F82C7CD-72B6-40C6-ABD2-030972825095}"/>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3" name="Freeform: Shape 92">
              <a:extLst>
                <a:ext uri="{FF2B5EF4-FFF2-40B4-BE49-F238E27FC236}">
                  <a16:creationId xmlns:a16="http://schemas.microsoft.com/office/drawing/2014/main" id="{6DE830FA-C2B2-438E-9E2C-16F0546F827A}"/>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94" name="Freeform: Shape 93">
              <a:extLst>
                <a:ext uri="{FF2B5EF4-FFF2-40B4-BE49-F238E27FC236}">
                  <a16:creationId xmlns:a16="http://schemas.microsoft.com/office/drawing/2014/main" id="{C7B4495D-98E3-4444-820F-685D7FADFFCD}"/>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95" name="Freeform: Shape 94">
              <a:extLst>
                <a:ext uri="{FF2B5EF4-FFF2-40B4-BE49-F238E27FC236}">
                  <a16:creationId xmlns:a16="http://schemas.microsoft.com/office/drawing/2014/main" id="{C37932CF-B894-4D3D-902F-59B0DE0C4AEA}"/>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6" name="Freeform: Shape 95">
              <a:extLst>
                <a:ext uri="{FF2B5EF4-FFF2-40B4-BE49-F238E27FC236}">
                  <a16:creationId xmlns:a16="http://schemas.microsoft.com/office/drawing/2014/main" id="{3263B39C-CD1F-4B92-8D0A-7CFE1EB76512}"/>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7" name="Freeform: Shape 96">
              <a:extLst>
                <a:ext uri="{FF2B5EF4-FFF2-40B4-BE49-F238E27FC236}">
                  <a16:creationId xmlns:a16="http://schemas.microsoft.com/office/drawing/2014/main" id="{D35F13B3-0BFC-42B3-A739-BFEC4F172016}"/>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98" name="Freeform: Shape 97">
              <a:extLst>
                <a:ext uri="{FF2B5EF4-FFF2-40B4-BE49-F238E27FC236}">
                  <a16:creationId xmlns:a16="http://schemas.microsoft.com/office/drawing/2014/main" id="{D562E058-2175-4BB4-858B-B4B4BCA09AA6}"/>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9" name="Freeform: Shape 98">
              <a:extLst>
                <a:ext uri="{FF2B5EF4-FFF2-40B4-BE49-F238E27FC236}">
                  <a16:creationId xmlns:a16="http://schemas.microsoft.com/office/drawing/2014/main" id="{A9005A34-BF82-4946-B4F4-C05C74CEC595}"/>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00" name="Freeform: Shape 99">
              <a:extLst>
                <a:ext uri="{FF2B5EF4-FFF2-40B4-BE49-F238E27FC236}">
                  <a16:creationId xmlns:a16="http://schemas.microsoft.com/office/drawing/2014/main" id="{32943975-8D24-4245-986C-F7544F96EE9F}"/>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1" name="Freeform: Shape 100">
              <a:extLst>
                <a:ext uri="{FF2B5EF4-FFF2-40B4-BE49-F238E27FC236}">
                  <a16:creationId xmlns:a16="http://schemas.microsoft.com/office/drawing/2014/main" id="{4D160E97-2538-4F9A-9A04-D80099CD0D08}"/>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2" name="Freeform: Shape 101">
              <a:extLst>
                <a:ext uri="{FF2B5EF4-FFF2-40B4-BE49-F238E27FC236}">
                  <a16:creationId xmlns:a16="http://schemas.microsoft.com/office/drawing/2014/main" id="{D28E81B2-3727-4318-B065-7C326CE24347}"/>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3" name="Freeform: Shape 102">
              <a:extLst>
                <a:ext uri="{FF2B5EF4-FFF2-40B4-BE49-F238E27FC236}">
                  <a16:creationId xmlns:a16="http://schemas.microsoft.com/office/drawing/2014/main" id="{372C6736-B0B2-45FD-94D9-BC1205C26987}"/>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04" name="Freeform: Shape 103">
              <a:extLst>
                <a:ext uri="{FF2B5EF4-FFF2-40B4-BE49-F238E27FC236}">
                  <a16:creationId xmlns:a16="http://schemas.microsoft.com/office/drawing/2014/main" id="{ED309021-F38D-4F07-90C3-6828466D8E43}"/>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5" name="Freeform: Shape 104">
              <a:extLst>
                <a:ext uri="{FF2B5EF4-FFF2-40B4-BE49-F238E27FC236}">
                  <a16:creationId xmlns:a16="http://schemas.microsoft.com/office/drawing/2014/main" id="{0C79B62B-57EE-43A6-8167-C32E2CFC1B2F}"/>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06" name="Freeform: Shape 105">
              <a:extLst>
                <a:ext uri="{FF2B5EF4-FFF2-40B4-BE49-F238E27FC236}">
                  <a16:creationId xmlns:a16="http://schemas.microsoft.com/office/drawing/2014/main" id="{301B6168-DC8D-42E2-B950-3206268AE9EB}"/>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7" name="Freeform: Shape 106">
              <a:extLst>
                <a:ext uri="{FF2B5EF4-FFF2-40B4-BE49-F238E27FC236}">
                  <a16:creationId xmlns:a16="http://schemas.microsoft.com/office/drawing/2014/main" id="{B2291F8A-0E5C-49EF-A4D0-D3CCA5F988F7}"/>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8" name="Freeform: Shape 107">
              <a:extLst>
                <a:ext uri="{FF2B5EF4-FFF2-40B4-BE49-F238E27FC236}">
                  <a16:creationId xmlns:a16="http://schemas.microsoft.com/office/drawing/2014/main" id="{6A34783A-60A5-491E-88CC-037A71C1C4B7}"/>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9" name="Freeform: Shape 108">
              <a:extLst>
                <a:ext uri="{FF2B5EF4-FFF2-40B4-BE49-F238E27FC236}">
                  <a16:creationId xmlns:a16="http://schemas.microsoft.com/office/drawing/2014/main" id="{F324A249-EE3A-4C14-9F36-DF99404108DE}"/>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10" name="Freeform: Shape 109">
              <a:extLst>
                <a:ext uri="{FF2B5EF4-FFF2-40B4-BE49-F238E27FC236}">
                  <a16:creationId xmlns:a16="http://schemas.microsoft.com/office/drawing/2014/main" id="{51AC2D89-DC7F-4676-A64E-CE5F9B73431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11" name="Freeform: Shape 110">
              <a:extLst>
                <a:ext uri="{FF2B5EF4-FFF2-40B4-BE49-F238E27FC236}">
                  <a16:creationId xmlns:a16="http://schemas.microsoft.com/office/drawing/2014/main" id="{9855DFA7-87AF-4BA7-8571-887A5A2601E7}"/>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12" name="Freeform: Shape 111">
              <a:extLst>
                <a:ext uri="{FF2B5EF4-FFF2-40B4-BE49-F238E27FC236}">
                  <a16:creationId xmlns:a16="http://schemas.microsoft.com/office/drawing/2014/main" id="{EFA68945-6CA3-4F21-B60B-6F08FA57313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3" name="Freeform: Shape 112">
              <a:extLst>
                <a:ext uri="{FF2B5EF4-FFF2-40B4-BE49-F238E27FC236}">
                  <a16:creationId xmlns:a16="http://schemas.microsoft.com/office/drawing/2014/main" id="{3A1FF601-A92A-4884-B8FB-36EC9A6C2355}"/>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4" name="Freeform: Shape 113">
              <a:extLst>
                <a:ext uri="{FF2B5EF4-FFF2-40B4-BE49-F238E27FC236}">
                  <a16:creationId xmlns:a16="http://schemas.microsoft.com/office/drawing/2014/main" id="{E161B31D-6339-48C2-8BB5-0A02614D97FE}"/>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5" name="Freeform: Shape 114">
              <a:extLst>
                <a:ext uri="{FF2B5EF4-FFF2-40B4-BE49-F238E27FC236}">
                  <a16:creationId xmlns:a16="http://schemas.microsoft.com/office/drawing/2014/main" id="{230F1C8F-CCC0-43A5-A654-66778D006D92}"/>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16" name="Freeform: Shape 115">
              <a:extLst>
                <a:ext uri="{FF2B5EF4-FFF2-40B4-BE49-F238E27FC236}">
                  <a16:creationId xmlns:a16="http://schemas.microsoft.com/office/drawing/2014/main" id="{0213E7A9-4315-4E24-80CF-AD2D289C49C1}"/>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7" name="Freeform: Shape 116">
              <a:extLst>
                <a:ext uri="{FF2B5EF4-FFF2-40B4-BE49-F238E27FC236}">
                  <a16:creationId xmlns:a16="http://schemas.microsoft.com/office/drawing/2014/main" id="{D58A02CA-1FAB-4F73-8E12-6E63A7978231}"/>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18" name="Freeform: Shape 117">
              <a:extLst>
                <a:ext uri="{FF2B5EF4-FFF2-40B4-BE49-F238E27FC236}">
                  <a16:creationId xmlns:a16="http://schemas.microsoft.com/office/drawing/2014/main" id="{430E086B-1C95-4F7E-A569-B521900E63B6}"/>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9" name="Freeform: Shape 118">
              <a:extLst>
                <a:ext uri="{FF2B5EF4-FFF2-40B4-BE49-F238E27FC236}">
                  <a16:creationId xmlns:a16="http://schemas.microsoft.com/office/drawing/2014/main" id="{A3020927-7205-4D7F-89FE-EFA51288EDAF}"/>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20" name="Freeform: Shape 119">
              <a:extLst>
                <a:ext uri="{FF2B5EF4-FFF2-40B4-BE49-F238E27FC236}">
                  <a16:creationId xmlns:a16="http://schemas.microsoft.com/office/drawing/2014/main" id="{648E9CA4-9BE8-418B-BFE6-E5F2EAB6FAC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21" name="Freeform: Shape 120">
              <a:extLst>
                <a:ext uri="{FF2B5EF4-FFF2-40B4-BE49-F238E27FC236}">
                  <a16:creationId xmlns:a16="http://schemas.microsoft.com/office/drawing/2014/main" id="{7505AB41-EB94-44A5-89E1-495250AF084E}"/>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2" name="Freeform: Shape 121">
              <a:extLst>
                <a:ext uri="{FF2B5EF4-FFF2-40B4-BE49-F238E27FC236}">
                  <a16:creationId xmlns:a16="http://schemas.microsoft.com/office/drawing/2014/main" id="{03C6E035-4B15-4ACC-9B29-5FC6FE049159}"/>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3" name="Freeform: Shape 122">
              <a:extLst>
                <a:ext uri="{FF2B5EF4-FFF2-40B4-BE49-F238E27FC236}">
                  <a16:creationId xmlns:a16="http://schemas.microsoft.com/office/drawing/2014/main" id="{2151F323-6CFB-4FC7-8F2F-F2E4A2A817F8}"/>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4" name="Freeform: Shape 123">
              <a:extLst>
                <a:ext uri="{FF2B5EF4-FFF2-40B4-BE49-F238E27FC236}">
                  <a16:creationId xmlns:a16="http://schemas.microsoft.com/office/drawing/2014/main" id="{3C888454-C54A-436A-B328-9E4E7AB6AAC0}"/>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25" name="Freeform: Shape 124">
              <a:extLst>
                <a:ext uri="{FF2B5EF4-FFF2-40B4-BE49-F238E27FC236}">
                  <a16:creationId xmlns:a16="http://schemas.microsoft.com/office/drawing/2014/main" id="{9D3963A8-98BE-4876-8924-058EF1395D7E}"/>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6" name="Freeform: Shape 125">
              <a:extLst>
                <a:ext uri="{FF2B5EF4-FFF2-40B4-BE49-F238E27FC236}">
                  <a16:creationId xmlns:a16="http://schemas.microsoft.com/office/drawing/2014/main" id="{42A409FA-C854-4E3D-92E3-BE8E5F39118E}"/>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27" name="Freeform: Shape 126">
              <a:extLst>
                <a:ext uri="{FF2B5EF4-FFF2-40B4-BE49-F238E27FC236}">
                  <a16:creationId xmlns:a16="http://schemas.microsoft.com/office/drawing/2014/main" id="{095B5640-C6A1-4E0D-BA00-8F931101BDAA}"/>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28" name="Freeform: Shape 127">
              <a:extLst>
                <a:ext uri="{FF2B5EF4-FFF2-40B4-BE49-F238E27FC236}">
                  <a16:creationId xmlns:a16="http://schemas.microsoft.com/office/drawing/2014/main" id="{39C2ED3D-1292-41D7-9CD0-964560392DAE}"/>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9" name="Freeform: Shape 128">
              <a:extLst>
                <a:ext uri="{FF2B5EF4-FFF2-40B4-BE49-F238E27FC236}">
                  <a16:creationId xmlns:a16="http://schemas.microsoft.com/office/drawing/2014/main" id="{E18071BA-87CD-4D94-843B-7DE0AF0D869F}"/>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0" name="Freeform: Shape 129">
              <a:extLst>
                <a:ext uri="{FF2B5EF4-FFF2-40B4-BE49-F238E27FC236}">
                  <a16:creationId xmlns:a16="http://schemas.microsoft.com/office/drawing/2014/main" id="{00BBF34C-EACE-404F-996A-644E474E4E28}"/>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1" name="Freeform: Shape 130">
              <a:extLst>
                <a:ext uri="{FF2B5EF4-FFF2-40B4-BE49-F238E27FC236}">
                  <a16:creationId xmlns:a16="http://schemas.microsoft.com/office/drawing/2014/main" id="{70130554-9993-4F57-8B60-0C349462F20D}"/>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32" name="Freeform: Shape 131">
              <a:extLst>
                <a:ext uri="{FF2B5EF4-FFF2-40B4-BE49-F238E27FC236}">
                  <a16:creationId xmlns:a16="http://schemas.microsoft.com/office/drawing/2014/main" id="{7DFA6148-338D-4709-AC75-3333809C1742}"/>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3" name="Freeform: Shape 132">
              <a:extLst>
                <a:ext uri="{FF2B5EF4-FFF2-40B4-BE49-F238E27FC236}">
                  <a16:creationId xmlns:a16="http://schemas.microsoft.com/office/drawing/2014/main" id="{95511CAC-912A-46D0-A3B0-76D9E14A1FFD}"/>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34" name="Freeform: Shape 133">
              <a:extLst>
                <a:ext uri="{FF2B5EF4-FFF2-40B4-BE49-F238E27FC236}">
                  <a16:creationId xmlns:a16="http://schemas.microsoft.com/office/drawing/2014/main" id="{2B9C9D10-C891-463D-BE7B-17E70A74754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5" name="Freeform: Shape 134">
              <a:extLst>
                <a:ext uri="{FF2B5EF4-FFF2-40B4-BE49-F238E27FC236}">
                  <a16:creationId xmlns:a16="http://schemas.microsoft.com/office/drawing/2014/main" id="{5D1D470E-ADA7-44E9-84E9-CD49A861A0A9}"/>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6" name="Freeform: Shape 135">
              <a:extLst>
                <a:ext uri="{FF2B5EF4-FFF2-40B4-BE49-F238E27FC236}">
                  <a16:creationId xmlns:a16="http://schemas.microsoft.com/office/drawing/2014/main" id="{650E1B96-7237-46A3-8357-361A4A24BB30}"/>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7" name="Freeform: Shape 136">
              <a:extLst>
                <a:ext uri="{FF2B5EF4-FFF2-40B4-BE49-F238E27FC236}">
                  <a16:creationId xmlns:a16="http://schemas.microsoft.com/office/drawing/2014/main" id="{29E61E0B-154A-44B6-B291-9D6FF3C68AAB}"/>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8" name="Freeform: Shape 137">
              <a:extLst>
                <a:ext uri="{FF2B5EF4-FFF2-40B4-BE49-F238E27FC236}">
                  <a16:creationId xmlns:a16="http://schemas.microsoft.com/office/drawing/2014/main" id="{1DCCBD34-0B4E-4AB8-B5BB-033C5F5A29E5}"/>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9" name="Freeform: Shape 138">
              <a:extLst>
                <a:ext uri="{FF2B5EF4-FFF2-40B4-BE49-F238E27FC236}">
                  <a16:creationId xmlns:a16="http://schemas.microsoft.com/office/drawing/2014/main" id="{2D59E534-33C6-4F71-AC4A-03D6AA020E27}"/>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0" name="Freeform: Shape 139">
              <a:extLst>
                <a:ext uri="{FF2B5EF4-FFF2-40B4-BE49-F238E27FC236}">
                  <a16:creationId xmlns:a16="http://schemas.microsoft.com/office/drawing/2014/main" id="{DF33EA93-D53B-4F63-8D76-8D8603370372}"/>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41" name="Freeform: Shape 140">
              <a:extLst>
                <a:ext uri="{FF2B5EF4-FFF2-40B4-BE49-F238E27FC236}">
                  <a16:creationId xmlns:a16="http://schemas.microsoft.com/office/drawing/2014/main" id="{A09F9D30-E5AE-467D-B6B6-5CBD1F4E6C78}"/>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2" name="Freeform: Shape 141">
              <a:extLst>
                <a:ext uri="{FF2B5EF4-FFF2-40B4-BE49-F238E27FC236}">
                  <a16:creationId xmlns:a16="http://schemas.microsoft.com/office/drawing/2014/main" id="{4E4B2CD5-ABDF-4B08-936A-C5F1F5520D1C}"/>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3" name="Freeform: Shape 142">
              <a:extLst>
                <a:ext uri="{FF2B5EF4-FFF2-40B4-BE49-F238E27FC236}">
                  <a16:creationId xmlns:a16="http://schemas.microsoft.com/office/drawing/2014/main" id="{48344218-81B6-4517-9805-E71499F69C1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4" name="Freeform: Shape 143">
              <a:extLst>
                <a:ext uri="{FF2B5EF4-FFF2-40B4-BE49-F238E27FC236}">
                  <a16:creationId xmlns:a16="http://schemas.microsoft.com/office/drawing/2014/main" id="{F8A57C29-E01A-449E-8839-863CE9787E3F}"/>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5" name="Freeform: Shape 144">
              <a:extLst>
                <a:ext uri="{FF2B5EF4-FFF2-40B4-BE49-F238E27FC236}">
                  <a16:creationId xmlns:a16="http://schemas.microsoft.com/office/drawing/2014/main" id="{C5ABDD7C-8063-442E-BEFF-77896998F728}"/>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6" name="Freeform: Shape 145">
              <a:extLst>
                <a:ext uri="{FF2B5EF4-FFF2-40B4-BE49-F238E27FC236}">
                  <a16:creationId xmlns:a16="http://schemas.microsoft.com/office/drawing/2014/main" id="{DCE949D9-630A-42F2-8117-AA55AD889901}"/>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7" name="Freeform: Shape 146">
              <a:extLst>
                <a:ext uri="{FF2B5EF4-FFF2-40B4-BE49-F238E27FC236}">
                  <a16:creationId xmlns:a16="http://schemas.microsoft.com/office/drawing/2014/main" id="{E59C2343-FEC6-45CA-8060-17D719373584}"/>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48" name="Freeform: Shape 147">
              <a:extLst>
                <a:ext uri="{FF2B5EF4-FFF2-40B4-BE49-F238E27FC236}">
                  <a16:creationId xmlns:a16="http://schemas.microsoft.com/office/drawing/2014/main" id="{98D68BC2-3FE7-45BD-9735-43C2C896911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9" name="Freeform: Shape 148">
              <a:extLst>
                <a:ext uri="{FF2B5EF4-FFF2-40B4-BE49-F238E27FC236}">
                  <a16:creationId xmlns:a16="http://schemas.microsoft.com/office/drawing/2014/main" id="{8E4940E0-90FE-4099-8E84-9F952C2DA7E5}"/>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0" name="Freeform: Shape 149">
              <a:extLst>
                <a:ext uri="{FF2B5EF4-FFF2-40B4-BE49-F238E27FC236}">
                  <a16:creationId xmlns:a16="http://schemas.microsoft.com/office/drawing/2014/main" id="{19DB3D06-EE67-43DF-93EB-5EAC7CD2F73A}"/>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1" name="Freeform: Shape 150">
              <a:extLst>
                <a:ext uri="{FF2B5EF4-FFF2-40B4-BE49-F238E27FC236}">
                  <a16:creationId xmlns:a16="http://schemas.microsoft.com/office/drawing/2014/main" id="{92380E59-DCBF-421C-A85E-0DBB508357C3}"/>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2" name="Freeform: Shape 151">
              <a:extLst>
                <a:ext uri="{FF2B5EF4-FFF2-40B4-BE49-F238E27FC236}">
                  <a16:creationId xmlns:a16="http://schemas.microsoft.com/office/drawing/2014/main" id="{E5B3F73A-2F03-4E24-9BC8-B4B4D2535EFD}"/>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3" name="Freeform: Shape 152">
              <a:extLst>
                <a:ext uri="{FF2B5EF4-FFF2-40B4-BE49-F238E27FC236}">
                  <a16:creationId xmlns:a16="http://schemas.microsoft.com/office/drawing/2014/main" id="{8E13A333-B160-42F4-A817-A75BC8985E8F}"/>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4" name="Freeform: Shape 153">
              <a:extLst>
                <a:ext uri="{FF2B5EF4-FFF2-40B4-BE49-F238E27FC236}">
                  <a16:creationId xmlns:a16="http://schemas.microsoft.com/office/drawing/2014/main" id="{EEDE7E0E-4B11-42DE-AD10-A87B92164A4E}"/>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55" name="Freeform: Shape 154">
              <a:extLst>
                <a:ext uri="{FF2B5EF4-FFF2-40B4-BE49-F238E27FC236}">
                  <a16:creationId xmlns:a16="http://schemas.microsoft.com/office/drawing/2014/main" id="{6DFD5AF3-7117-44FC-A55E-04425F6370E3}"/>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56" name="Freeform: Shape 155">
              <a:extLst>
                <a:ext uri="{FF2B5EF4-FFF2-40B4-BE49-F238E27FC236}">
                  <a16:creationId xmlns:a16="http://schemas.microsoft.com/office/drawing/2014/main" id="{7A0CFB23-CD7D-46AB-9CE1-17D9E44AC6C7}"/>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57" name="Freeform: Shape 156">
              <a:extLst>
                <a:ext uri="{FF2B5EF4-FFF2-40B4-BE49-F238E27FC236}">
                  <a16:creationId xmlns:a16="http://schemas.microsoft.com/office/drawing/2014/main" id="{A58A095D-C173-427F-BADB-F28F876C12E0}"/>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58" name="Freeform: Shape 157">
              <a:extLst>
                <a:ext uri="{FF2B5EF4-FFF2-40B4-BE49-F238E27FC236}">
                  <a16:creationId xmlns:a16="http://schemas.microsoft.com/office/drawing/2014/main" id="{578F6DB6-9140-4722-BB77-FB3331C5C1F5}"/>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59" name="Freeform: Shape 158">
              <a:extLst>
                <a:ext uri="{FF2B5EF4-FFF2-40B4-BE49-F238E27FC236}">
                  <a16:creationId xmlns:a16="http://schemas.microsoft.com/office/drawing/2014/main" id="{19C1920F-28ED-4100-8F6A-EDA73905695A}"/>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60" name="Freeform: Shape 159">
              <a:extLst>
                <a:ext uri="{FF2B5EF4-FFF2-40B4-BE49-F238E27FC236}">
                  <a16:creationId xmlns:a16="http://schemas.microsoft.com/office/drawing/2014/main" id="{3423F790-9DD9-4BA3-9ED9-26ADEA2363A0}"/>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61" name="Freeform: Shape 160">
              <a:extLst>
                <a:ext uri="{FF2B5EF4-FFF2-40B4-BE49-F238E27FC236}">
                  <a16:creationId xmlns:a16="http://schemas.microsoft.com/office/drawing/2014/main" id="{610078A7-5F98-4494-9E17-6272ED46698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62" name="Freeform: Shape 161">
              <a:extLst>
                <a:ext uri="{FF2B5EF4-FFF2-40B4-BE49-F238E27FC236}">
                  <a16:creationId xmlns:a16="http://schemas.microsoft.com/office/drawing/2014/main" id="{8EFDDCCB-36D0-4E8F-B0FA-A0D0752ED4C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63" name="Freeform: Shape 162">
              <a:extLst>
                <a:ext uri="{FF2B5EF4-FFF2-40B4-BE49-F238E27FC236}">
                  <a16:creationId xmlns:a16="http://schemas.microsoft.com/office/drawing/2014/main" id="{BB13F448-D641-4211-A40A-8C5521F94691}"/>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64" name="Freeform: Shape 163">
              <a:extLst>
                <a:ext uri="{FF2B5EF4-FFF2-40B4-BE49-F238E27FC236}">
                  <a16:creationId xmlns:a16="http://schemas.microsoft.com/office/drawing/2014/main" id="{E7092267-8FC5-40B1-A741-AD85B40D189C}"/>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65" name="Freeform: Shape 164">
              <a:extLst>
                <a:ext uri="{FF2B5EF4-FFF2-40B4-BE49-F238E27FC236}">
                  <a16:creationId xmlns:a16="http://schemas.microsoft.com/office/drawing/2014/main" id="{CAB8E92E-4F3D-4B75-9E18-B94EA61BE99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66" name="Freeform: Shape 165">
              <a:extLst>
                <a:ext uri="{FF2B5EF4-FFF2-40B4-BE49-F238E27FC236}">
                  <a16:creationId xmlns:a16="http://schemas.microsoft.com/office/drawing/2014/main" id="{2AA1BA77-D7CE-450C-BB2F-492A8A447ADE}"/>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67" name="Freeform: Shape 166">
              <a:extLst>
                <a:ext uri="{FF2B5EF4-FFF2-40B4-BE49-F238E27FC236}">
                  <a16:creationId xmlns:a16="http://schemas.microsoft.com/office/drawing/2014/main" id="{03703D44-20A7-43F8-95C4-F4B83B4DAA4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8" name="Freeform: Shape 167">
              <a:extLst>
                <a:ext uri="{FF2B5EF4-FFF2-40B4-BE49-F238E27FC236}">
                  <a16:creationId xmlns:a16="http://schemas.microsoft.com/office/drawing/2014/main" id="{15AD7905-66A9-4FD0-93F0-C99CEBF84AAA}"/>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9" name="Freeform: Shape 168">
              <a:extLst>
                <a:ext uri="{FF2B5EF4-FFF2-40B4-BE49-F238E27FC236}">
                  <a16:creationId xmlns:a16="http://schemas.microsoft.com/office/drawing/2014/main" id="{07C71902-ACD3-4225-8597-727626DC1C4F}"/>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70" name="Freeform: Shape 169">
              <a:extLst>
                <a:ext uri="{FF2B5EF4-FFF2-40B4-BE49-F238E27FC236}">
                  <a16:creationId xmlns:a16="http://schemas.microsoft.com/office/drawing/2014/main" id="{F2B6B2CC-AFFB-479D-9305-171C3C2C8A8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1" name="Freeform: Shape 170">
              <a:extLst>
                <a:ext uri="{FF2B5EF4-FFF2-40B4-BE49-F238E27FC236}">
                  <a16:creationId xmlns:a16="http://schemas.microsoft.com/office/drawing/2014/main" id="{73942B37-57C7-4154-B6BE-5AB743E1BABE}"/>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2" name="Freeform: Shape 171">
              <a:extLst>
                <a:ext uri="{FF2B5EF4-FFF2-40B4-BE49-F238E27FC236}">
                  <a16:creationId xmlns:a16="http://schemas.microsoft.com/office/drawing/2014/main" id="{1DE87C79-F470-4FF4-A4F6-6F244F9DE302}"/>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73" name="Freeform: Shape 172">
              <a:extLst>
                <a:ext uri="{FF2B5EF4-FFF2-40B4-BE49-F238E27FC236}">
                  <a16:creationId xmlns:a16="http://schemas.microsoft.com/office/drawing/2014/main" id="{53BA0F35-5498-4789-8908-D868FFE711B9}"/>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4" name="Freeform: Shape 173">
              <a:extLst>
                <a:ext uri="{FF2B5EF4-FFF2-40B4-BE49-F238E27FC236}">
                  <a16:creationId xmlns:a16="http://schemas.microsoft.com/office/drawing/2014/main" id="{E984F5A6-C73B-4643-A879-E326C7B0351D}"/>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5" name="Freeform: Shape 174">
              <a:extLst>
                <a:ext uri="{FF2B5EF4-FFF2-40B4-BE49-F238E27FC236}">
                  <a16:creationId xmlns:a16="http://schemas.microsoft.com/office/drawing/2014/main" id="{E35485FE-2BD5-455D-A7C9-9F9987C5498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76" name="Freeform: Shape 175">
              <a:extLst>
                <a:ext uri="{FF2B5EF4-FFF2-40B4-BE49-F238E27FC236}">
                  <a16:creationId xmlns:a16="http://schemas.microsoft.com/office/drawing/2014/main" id="{BAFCA128-8161-423D-93F9-A470933A1FFC}"/>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7" name="Freeform: Shape 176">
              <a:extLst>
                <a:ext uri="{FF2B5EF4-FFF2-40B4-BE49-F238E27FC236}">
                  <a16:creationId xmlns:a16="http://schemas.microsoft.com/office/drawing/2014/main" id="{349F8898-E646-4462-9E2E-BC5E10A00DA3}"/>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8" name="Freeform: Shape 177">
              <a:extLst>
                <a:ext uri="{FF2B5EF4-FFF2-40B4-BE49-F238E27FC236}">
                  <a16:creationId xmlns:a16="http://schemas.microsoft.com/office/drawing/2014/main" id="{9C2FCC72-AEC8-4E95-A821-C66F0DEB219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9" name="Freeform: Shape 178">
              <a:extLst>
                <a:ext uri="{FF2B5EF4-FFF2-40B4-BE49-F238E27FC236}">
                  <a16:creationId xmlns:a16="http://schemas.microsoft.com/office/drawing/2014/main" id="{99A9C773-8ED1-4038-AD95-55CB466C9A5E}"/>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0" name="Freeform: Shape 179">
              <a:extLst>
                <a:ext uri="{FF2B5EF4-FFF2-40B4-BE49-F238E27FC236}">
                  <a16:creationId xmlns:a16="http://schemas.microsoft.com/office/drawing/2014/main" id="{F74C74C0-AC53-4090-A11D-D6C4AAF6427A}"/>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1" name="Freeform: Shape 180">
              <a:extLst>
                <a:ext uri="{FF2B5EF4-FFF2-40B4-BE49-F238E27FC236}">
                  <a16:creationId xmlns:a16="http://schemas.microsoft.com/office/drawing/2014/main" id="{401DA41C-D6C4-44A1-9F04-E1F1179C3167}"/>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82" name="Freeform: Shape 181">
              <a:extLst>
                <a:ext uri="{FF2B5EF4-FFF2-40B4-BE49-F238E27FC236}">
                  <a16:creationId xmlns:a16="http://schemas.microsoft.com/office/drawing/2014/main" id="{4AA97346-990F-4AD1-9436-D315D9EFB04F}"/>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3" name="Freeform: Shape 182">
              <a:extLst>
                <a:ext uri="{FF2B5EF4-FFF2-40B4-BE49-F238E27FC236}">
                  <a16:creationId xmlns:a16="http://schemas.microsoft.com/office/drawing/2014/main" id="{8429BF0F-91DB-49F1-AC40-0DBD95702E0D}"/>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84" name="Freeform: Shape 183">
              <a:extLst>
                <a:ext uri="{FF2B5EF4-FFF2-40B4-BE49-F238E27FC236}">
                  <a16:creationId xmlns:a16="http://schemas.microsoft.com/office/drawing/2014/main" id="{E4824481-3370-4F9F-8E9F-DBC68A4328A3}"/>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5" name="Freeform: Shape 184">
              <a:extLst>
                <a:ext uri="{FF2B5EF4-FFF2-40B4-BE49-F238E27FC236}">
                  <a16:creationId xmlns:a16="http://schemas.microsoft.com/office/drawing/2014/main" id="{077EB65E-D567-4897-9377-B3029ABB6BB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6" name="Freeform: Shape 185">
              <a:extLst>
                <a:ext uri="{FF2B5EF4-FFF2-40B4-BE49-F238E27FC236}">
                  <a16:creationId xmlns:a16="http://schemas.microsoft.com/office/drawing/2014/main" id="{0F16DC2F-A9D5-4A41-A1C0-10C3FA9F0063}"/>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7" name="Freeform: Shape 186">
              <a:extLst>
                <a:ext uri="{FF2B5EF4-FFF2-40B4-BE49-F238E27FC236}">
                  <a16:creationId xmlns:a16="http://schemas.microsoft.com/office/drawing/2014/main" id="{7E17102A-5CA6-4EBD-B30A-5D47EA0E33C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88" name="Freeform: Shape 187">
              <a:extLst>
                <a:ext uri="{FF2B5EF4-FFF2-40B4-BE49-F238E27FC236}">
                  <a16:creationId xmlns:a16="http://schemas.microsoft.com/office/drawing/2014/main" id="{5C38DF57-4354-45F9-9119-DFAE2216DD17}"/>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9" name="Freeform: Shape 188">
              <a:extLst>
                <a:ext uri="{FF2B5EF4-FFF2-40B4-BE49-F238E27FC236}">
                  <a16:creationId xmlns:a16="http://schemas.microsoft.com/office/drawing/2014/main" id="{7D89104B-A74E-4686-85FA-7ADBB69C4260}"/>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90" name="Freeform: Shape 189">
              <a:extLst>
                <a:ext uri="{FF2B5EF4-FFF2-40B4-BE49-F238E27FC236}">
                  <a16:creationId xmlns:a16="http://schemas.microsoft.com/office/drawing/2014/main" id="{CB6F9BB9-C471-41A6-9CB0-885AFD62F201}"/>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1" name="Freeform: Shape 190">
              <a:extLst>
                <a:ext uri="{FF2B5EF4-FFF2-40B4-BE49-F238E27FC236}">
                  <a16:creationId xmlns:a16="http://schemas.microsoft.com/office/drawing/2014/main" id="{C6F39A5E-4043-48BD-94B1-A008E3D11708}"/>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92" name="Freeform: Shape 191">
              <a:extLst>
                <a:ext uri="{FF2B5EF4-FFF2-40B4-BE49-F238E27FC236}">
                  <a16:creationId xmlns:a16="http://schemas.microsoft.com/office/drawing/2014/main" id="{652678D7-1B2F-423A-AD5D-854262716D61}"/>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93" name="Freeform: Shape 192">
              <a:extLst>
                <a:ext uri="{FF2B5EF4-FFF2-40B4-BE49-F238E27FC236}">
                  <a16:creationId xmlns:a16="http://schemas.microsoft.com/office/drawing/2014/main" id="{7DA06287-9690-4A9A-8FCF-5CCE89B0175C}"/>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94" name="Freeform: Shape 193">
              <a:extLst>
                <a:ext uri="{FF2B5EF4-FFF2-40B4-BE49-F238E27FC236}">
                  <a16:creationId xmlns:a16="http://schemas.microsoft.com/office/drawing/2014/main" id="{51DA2301-CA50-4AB2-BDFE-BB24FF59803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95" name="Freeform: Shape 194">
              <a:extLst>
                <a:ext uri="{FF2B5EF4-FFF2-40B4-BE49-F238E27FC236}">
                  <a16:creationId xmlns:a16="http://schemas.microsoft.com/office/drawing/2014/main" id="{492C6814-C2FF-4C19-8402-675536DBDB98}"/>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96" name="Freeform: Shape 195">
              <a:extLst>
                <a:ext uri="{FF2B5EF4-FFF2-40B4-BE49-F238E27FC236}">
                  <a16:creationId xmlns:a16="http://schemas.microsoft.com/office/drawing/2014/main" id="{DCE40D66-D698-433D-B594-32C1FEEEE9BF}"/>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sp>
        <p:nvSpPr>
          <p:cNvPr id="198" name="Date Placeholder 178">
            <a:extLst>
              <a:ext uri="{FF2B5EF4-FFF2-40B4-BE49-F238E27FC236}">
                <a16:creationId xmlns:a16="http://schemas.microsoft.com/office/drawing/2014/main" id="{0DB56EA4-BEF8-48F7-92C4-B35A12108331}"/>
              </a:ext>
            </a:extLst>
          </p:cNvPr>
          <p:cNvSpPr>
            <a:spLocks noGrp="1"/>
          </p:cNvSpPr>
          <p:nvPr>
            <p:ph type="dt" sz="half" idx="10"/>
          </p:nvPr>
        </p:nvSpPr>
        <p:spPr>
          <a:xfrm>
            <a:off x="838200" y="6347472"/>
            <a:ext cx="2743200" cy="365125"/>
          </a:xfrm>
        </p:spPr>
        <p:txBody>
          <a:bodyPr rtlCol="0"/>
          <a:lstStyle/>
          <a:p>
            <a:pPr rtl="0"/>
            <a:r>
              <a:rPr lang="en-GB"/>
              <a:t>2/1/20XX</a:t>
            </a:r>
          </a:p>
        </p:txBody>
      </p:sp>
      <p:sp>
        <p:nvSpPr>
          <p:cNvPr id="199" name="Footer Placeholder 179">
            <a:extLst>
              <a:ext uri="{FF2B5EF4-FFF2-40B4-BE49-F238E27FC236}">
                <a16:creationId xmlns:a16="http://schemas.microsoft.com/office/drawing/2014/main" id="{CE6814D3-C69A-4217-8332-F808E5C015C2}"/>
              </a:ext>
            </a:extLst>
          </p:cNvPr>
          <p:cNvSpPr>
            <a:spLocks noGrp="1"/>
          </p:cNvSpPr>
          <p:nvPr>
            <p:ph type="ftr" sz="quarter" idx="11"/>
          </p:nvPr>
        </p:nvSpPr>
        <p:spPr>
          <a:xfrm>
            <a:off x="4038600" y="6347472"/>
            <a:ext cx="4114800" cy="365125"/>
          </a:xfrm>
        </p:spPr>
        <p:txBody>
          <a:bodyPr rtlCol="0"/>
          <a:lstStyle/>
          <a:p>
            <a:pPr rtl="0"/>
            <a:r>
              <a:rPr lang="en-GB"/>
              <a:t>PRESENTATION TITLE</a:t>
            </a:r>
          </a:p>
        </p:txBody>
      </p:sp>
      <p:sp>
        <p:nvSpPr>
          <p:cNvPr id="200" name="Slide Number Placeholder 180">
            <a:extLst>
              <a:ext uri="{FF2B5EF4-FFF2-40B4-BE49-F238E27FC236}">
                <a16:creationId xmlns:a16="http://schemas.microsoft.com/office/drawing/2014/main" id="{37DF26EE-B2F8-41EF-AC16-A1433FF57E94}"/>
              </a:ext>
            </a:extLst>
          </p:cNvPr>
          <p:cNvSpPr>
            <a:spLocks noGrp="1"/>
          </p:cNvSpPr>
          <p:nvPr>
            <p:ph type="sldNum" sz="quarter" idx="12"/>
          </p:nvPr>
        </p:nvSpPr>
        <p:spPr>
          <a:xfrm>
            <a:off x="8610600" y="6347472"/>
            <a:ext cx="2743200" cy="365125"/>
          </a:xfrm>
        </p:spPr>
        <p:txBody>
          <a:bodyPr rtlCol="0"/>
          <a:lstStyle/>
          <a:p>
            <a:pPr rtl="0"/>
            <a:fld id="{5EA792F7-1D9E-4C7E-A103-E8EDFDC2691E}" type="slidenum">
              <a:rPr lang="en-GB" smtClean="0"/>
              <a:t>‹#›</a:t>
            </a:fld>
            <a:endParaRPr lang="en-GB"/>
          </a:p>
        </p:txBody>
      </p:sp>
      <p:grpSp>
        <p:nvGrpSpPr>
          <p:cNvPr id="14" name="Group 13">
            <a:extLst>
              <a:ext uri="{FF2B5EF4-FFF2-40B4-BE49-F238E27FC236}">
                <a16:creationId xmlns:a16="http://schemas.microsoft.com/office/drawing/2014/main" id="{16BC2040-F088-49FE-BD3B-E4C1B472B4DF}"/>
              </a:ext>
            </a:extLst>
          </p:cNvPr>
          <p:cNvGrpSpPr/>
          <p:nvPr userDrawn="1"/>
        </p:nvGrpSpPr>
        <p:grpSpPr>
          <a:xfrm>
            <a:off x="10579799" y="466375"/>
            <a:ext cx="1089022" cy="1089022"/>
            <a:chOff x="4741467" y="593941"/>
            <a:chExt cx="932200" cy="932200"/>
          </a:xfrm>
        </p:grpSpPr>
        <p:sp>
          <p:nvSpPr>
            <p:cNvPr id="23" name="Graphic 212">
              <a:extLst>
                <a:ext uri="{FF2B5EF4-FFF2-40B4-BE49-F238E27FC236}">
                  <a16:creationId xmlns:a16="http://schemas.microsoft.com/office/drawing/2014/main" id="{4EEBAC00-ABF2-42F3-BE5C-89F299B6981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4" name="Graphic 212">
              <a:extLst>
                <a:ext uri="{FF2B5EF4-FFF2-40B4-BE49-F238E27FC236}">
                  <a16:creationId xmlns:a16="http://schemas.microsoft.com/office/drawing/2014/main" id="{91BE3222-02F5-4B11-8ED2-D8D36449924B}"/>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203" name="Group 202">
            <a:extLst>
              <a:ext uri="{FF2B5EF4-FFF2-40B4-BE49-F238E27FC236}">
                <a16:creationId xmlns:a16="http://schemas.microsoft.com/office/drawing/2014/main" id="{60DC7638-85D7-4D86-8E63-709D65E2A35E}"/>
              </a:ext>
            </a:extLst>
          </p:cNvPr>
          <p:cNvGrpSpPr/>
          <p:nvPr userDrawn="1"/>
        </p:nvGrpSpPr>
        <p:grpSpPr>
          <a:xfrm>
            <a:off x="487753" y="5626538"/>
            <a:ext cx="319941" cy="319941"/>
            <a:chOff x="1185735" y="4917084"/>
            <a:chExt cx="319941" cy="319941"/>
          </a:xfrm>
        </p:grpSpPr>
        <p:sp>
          <p:nvSpPr>
            <p:cNvPr id="204" name="Oval 203">
              <a:extLst>
                <a:ext uri="{FF2B5EF4-FFF2-40B4-BE49-F238E27FC236}">
                  <a16:creationId xmlns:a16="http://schemas.microsoft.com/office/drawing/2014/main" id="{F0465AAD-8CC1-4FEF-8CC4-EC2E94200413}"/>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05" name="Oval 204">
              <a:extLst>
                <a:ext uri="{FF2B5EF4-FFF2-40B4-BE49-F238E27FC236}">
                  <a16:creationId xmlns:a16="http://schemas.microsoft.com/office/drawing/2014/main" id="{6D829312-0A2A-4244-A956-C59E44673144}"/>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Tree>
    <p:extLst>
      <p:ext uri="{BB962C8B-B14F-4D97-AF65-F5344CB8AC3E}">
        <p14:creationId xmlns:p14="http://schemas.microsoft.com/office/powerpoint/2010/main" val="3285644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40" name="Title 1">
            <a:extLst>
              <a:ext uri="{FF2B5EF4-FFF2-40B4-BE49-F238E27FC236}">
                <a16:creationId xmlns:a16="http://schemas.microsoft.com/office/drawing/2014/main" id="{EE6F8E7F-679D-42F0-88D7-BA75AB73A7AC}"/>
              </a:ext>
            </a:extLst>
          </p:cNvPr>
          <p:cNvSpPr>
            <a:spLocks noGrp="1"/>
          </p:cNvSpPr>
          <p:nvPr>
            <p:ph type="title" hasCustomPrompt="1"/>
          </p:nvPr>
        </p:nvSpPr>
        <p:spPr>
          <a:xfrm>
            <a:off x="1885186" y="174173"/>
            <a:ext cx="4198182" cy="1158857"/>
          </a:xfrm>
        </p:spPr>
        <p:txBody>
          <a:bodyPr rtlCol="0" anchor="b">
            <a:normAutofit/>
          </a:bodyPr>
          <a:lstStyle>
            <a:lvl1pPr>
              <a:defRPr/>
            </a:lvl1pPr>
          </a:lstStyle>
          <a:p>
            <a:pPr rtl="0"/>
            <a:r>
              <a:rPr lang="en-GB"/>
              <a:t>Click to add title</a:t>
            </a:r>
          </a:p>
        </p:txBody>
      </p:sp>
      <p:sp>
        <p:nvSpPr>
          <p:cNvPr id="41" name="Date Placeholder 10">
            <a:extLst>
              <a:ext uri="{FF2B5EF4-FFF2-40B4-BE49-F238E27FC236}">
                <a16:creationId xmlns:a16="http://schemas.microsoft.com/office/drawing/2014/main" id="{F9CD22CB-9DB7-4D08-90A2-83321438699D}"/>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42" name="Footer Placeholder 11">
            <a:extLst>
              <a:ext uri="{FF2B5EF4-FFF2-40B4-BE49-F238E27FC236}">
                <a16:creationId xmlns:a16="http://schemas.microsoft.com/office/drawing/2014/main" id="{E73B6A3D-ED70-47FE-B03E-3D568C1A2FC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43" name="Slide Number Placeholder 12">
            <a:extLst>
              <a:ext uri="{FF2B5EF4-FFF2-40B4-BE49-F238E27FC236}">
                <a16:creationId xmlns:a16="http://schemas.microsoft.com/office/drawing/2014/main" id="{1AE4879C-133B-465E-81C4-7AF394EAA205}"/>
              </a:ext>
            </a:extLst>
          </p:cNvPr>
          <p:cNvSpPr>
            <a:spLocks noGrp="1"/>
          </p:cNvSpPr>
          <p:nvPr>
            <p:ph type="sldNum" sz="quarter" idx="12"/>
          </p:nvPr>
        </p:nvSpPr>
        <p:spPr>
          <a:xfrm>
            <a:off x="8610600" y="6356350"/>
            <a:ext cx="2743200" cy="365125"/>
          </a:xfrm>
        </p:spPr>
        <p:txBody>
          <a:bodyPr rtlCol="0"/>
          <a:lstStyle/>
          <a:p>
            <a:pPr rtl="0"/>
            <a:fld id="{80967E29-1480-472A-9FC5-C4768A52587C}" type="slidenum">
              <a:rPr lang="en-GB" smtClean="0"/>
              <a:t>‹#›</a:t>
            </a:fld>
            <a:endParaRPr lang="en-GB"/>
          </a:p>
        </p:txBody>
      </p:sp>
      <p:grpSp>
        <p:nvGrpSpPr>
          <p:cNvPr id="48" name="Graphic 190">
            <a:extLst>
              <a:ext uri="{FF2B5EF4-FFF2-40B4-BE49-F238E27FC236}">
                <a16:creationId xmlns:a16="http://schemas.microsoft.com/office/drawing/2014/main" id="{F71248FC-CE92-435C-87F1-74B88F23766A}"/>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49" name="Freeform: Shape 48">
              <a:extLst>
                <a:ext uri="{FF2B5EF4-FFF2-40B4-BE49-F238E27FC236}">
                  <a16:creationId xmlns:a16="http://schemas.microsoft.com/office/drawing/2014/main" id="{7C98EBE9-5DF5-4117-BA8E-B1A9640F2A3F}"/>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CEEC69FB-23D9-4DB3-93B4-D8A4DAC5258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51" name="Graphic 4">
            <a:extLst>
              <a:ext uri="{FF2B5EF4-FFF2-40B4-BE49-F238E27FC236}">
                <a16:creationId xmlns:a16="http://schemas.microsoft.com/office/drawing/2014/main" id="{A2ACF54E-CF09-4ADF-AF42-8940A36E167D}"/>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52" name="Freeform: Shape 51">
              <a:extLst>
                <a:ext uri="{FF2B5EF4-FFF2-40B4-BE49-F238E27FC236}">
                  <a16:creationId xmlns:a16="http://schemas.microsoft.com/office/drawing/2014/main" id="{9FAA0A99-7C77-42CE-9E71-1DCD63BF4E6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831DB661-8F52-4D08-B3A4-0CA0FB8B80EA}"/>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45931018-70AF-4320-9F7B-CF7CA242091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B6586B07-F10A-4BBA-B002-6A9A89D3CF29}"/>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19EA06D0-1B1A-4D0F-B3C1-DC74AECBE31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7" name="Freeform: Shape 56">
              <a:extLst>
                <a:ext uri="{FF2B5EF4-FFF2-40B4-BE49-F238E27FC236}">
                  <a16:creationId xmlns:a16="http://schemas.microsoft.com/office/drawing/2014/main" id="{B91F3F0B-FC7C-403F-B034-0372ED170FE7}"/>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8" name="Freeform: Shape 57">
              <a:extLst>
                <a:ext uri="{FF2B5EF4-FFF2-40B4-BE49-F238E27FC236}">
                  <a16:creationId xmlns:a16="http://schemas.microsoft.com/office/drawing/2014/main" id="{2E1D61F7-4B69-498F-80B9-3108F4873D75}"/>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9" name="Freeform: Shape 58">
              <a:extLst>
                <a:ext uri="{FF2B5EF4-FFF2-40B4-BE49-F238E27FC236}">
                  <a16:creationId xmlns:a16="http://schemas.microsoft.com/office/drawing/2014/main" id="{F3561D3B-1436-4683-9CDF-E904A91D1F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60" name="Freeform: Shape 59">
              <a:extLst>
                <a:ext uri="{FF2B5EF4-FFF2-40B4-BE49-F238E27FC236}">
                  <a16:creationId xmlns:a16="http://schemas.microsoft.com/office/drawing/2014/main" id="{9BC0132A-DC93-4CFA-BFAD-5C13FFFE9F4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 name="Freeform: Shape 60">
              <a:extLst>
                <a:ext uri="{FF2B5EF4-FFF2-40B4-BE49-F238E27FC236}">
                  <a16:creationId xmlns:a16="http://schemas.microsoft.com/office/drawing/2014/main" id="{633BECCB-954A-4356-8DB8-109763ACF1F6}"/>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2" name="Freeform: Shape 61">
              <a:extLst>
                <a:ext uri="{FF2B5EF4-FFF2-40B4-BE49-F238E27FC236}">
                  <a16:creationId xmlns:a16="http://schemas.microsoft.com/office/drawing/2014/main" id="{C722F0F9-FC02-4F7C-B1AE-90AB1ABC380D}"/>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3" name="Freeform: Shape 62">
              <a:extLst>
                <a:ext uri="{FF2B5EF4-FFF2-40B4-BE49-F238E27FC236}">
                  <a16:creationId xmlns:a16="http://schemas.microsoft.com/office/drawing/2014/main" id="{591D23B9-698D-4047-94A4-469F74601153}"/>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4" name="Freeform: Shape 63">
              <a:extLst>
                <a:ext uri="{FF2B5EF4-FFF2-40B4-BE49-F238E27FC236}">
                  <a16:creationId xmlns:a16="http://schemas.microsoft.com/office/drawing/2014/main" id="{DB990AFF-79EB-44A5-8E6F-68D78CA5A103}"/>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5" name="Freeform: Shape 64">
              <a:extLst>
                <a:ext uri="{FF2B5EF4-FFF2-40B4-BE49-F238E27FC236}">
                  <a16:creationId xmlns:a16="http://schemas.microsoft.com/office/drawing/2014/main" id="{8BC8CE23-ABF0-44A4-B651-F340EA038ECB}"/>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 name="Freeform: Shape 65">
              <a:extLst>
                <a:ext uri="{FF2B5EF4-FFF2-40B4-BE49-F238E27FC236}">
                  <a16:creationId xmlns:a16="http://schemas.microsoft.com/office/drawing/2014/main" id="{1618B38E-8D0A-4E3D-AB2D-DCD61B3DE6A7}"/>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7" name="Freeform: Shape 66">
              <a:extLst>
                <a:ext uri="{FF2B5EF4-FFF2-40B4-BE49-F238E27FC236}">
                  <a16:creationId xmlns:a16="http://schemas.microsoft.com/office/drawing/2014/main" id="{099691C7-B4EE-459B-B118-DB37E0D34AEE}"/>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8" name="Freeform: Shape 67">
              <a:extLst>
                <a:ext uri="{FF2B5EF4-FFF2-40B4-BE49-F238E27FC236}">
                  <a16:creationId xmlns:a16="http://schemas.microsoft.com/office/drawing/2014/main" id="{CD63978D-58CC-49E7-9755-108437FACBC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 name="Freeform: Shape 68">
              <a:extLst>
                <a:ext uri="{FF2B5EF4-FFF2-40B4-BE49-F238E27FC236}">
                  <a16:creationId xmlns:a16="http://schemas.microsoft.com/office/drawing/2014/main" id="{D8C2E87B-EB6B-4AEE-9462-E8883AF56940}"/>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0" name="Freeform: Shape 69">
              <a:extLst>
                <a:ext uri="{FF2B5EF4-FFF2-40B4-BE49-F238E27FC236}">
                  <a16:creationId xmlns:a16="http://schemas.microsoft.com/office/drawing/2014/main" id="{B54162CF-DBDC-4702-8BB3-28E251AFACDB}"/>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1" name="Freeform: Shape 70">
              <a:extLst>
                <a:ext uri="{FF2B5EF4-FFF2-40B4-BE49-F238E27FC236}">
                  <a16:creationId xmlns:a16="http://schemas.microsoft.com/office/drawing/2014/main" id="{7B442FDE-6724-4D51-9280-2C53DCE6CBF1}"/>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D638975F-285B-44C6-B22C-F9D4825A3183}"/>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3" name="Freeform: Shape 72">
              <a:extLst>
                <a:ext uri="{FF2B5EF4-FFF2-40B4-BE49-F238E27FC236}">
                  <a16:creationId xmlns:a16="http://schemas.microsoft.com/office/drawing/2014/main" id="{81B0C926-95B7-455C-893D-0F26D8D928FB}"/>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D71D4797-4330-475F-8270-78233B3527B0}"/>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5" name="Freeform: Shape 74">
              <a:extLst>
                <a:ext uri="{FF2B5EF4-FFF2-40B4-BE49-F238E27FC236}">
                  <a16:creationId xmlns:a16="http://schemas.microsoft.com/office/drawing/2014/main" id="{C07B8B82-0B72-4ED8-9B81-34F4FFE36D0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6" name="Freeform: Shape 75">
              <a:extLst>
                <a:ext uri="{FF2B5EF4-FFF2-40B4-BE49-F238E27FC236}">
                  <a16:creationId xmlns:a16="http://schemas.microsoft.com/office/drawing/2014/main" id="{B5D9EAF9-CAEF-4FF0-9058-814B8ACBF733}"/>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7" name="Freeform: Shape 76">
              <a:extLst>
                <a:ext uri="{FF2B5EF4-FFF2-40B4-BE49-F238E27FC236}">
                  <a16:creationId xmlns:a16="http://schemas.microsoft.com/office/drawing/2014/main" id="{74D306CA-AE96-4770-AAC2-329436299FD5}"/>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8" name="Freeform: Shape 77">
              <a:extLst>
                <a:ext uri="{FF2B5EF4-FFF2-40B4-BE49-F238E27FC236}">
                  <a16:creationId xmlns:a16="http://schemas.microsoft.com/office/drawing/2014/main" id="{5862B6D5-3EEE-436C-BBBC-F1659763ED9B}"/>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9" name="Freeform: Shape 78">
              <a:extLst>
                <a:ext uri="{FF2B5EF4-FFF2-40B4-BE49-F238E27FC236}">
                  <a16:creationId xmlns:a16="http://schemas.microsoft.com/office/drawing/2014/main" id="{A62E78C8-8408-4F72-8CE4-33F4074906BC}"/>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0" name="Freeform: Shape 79">
              <a:extLst>
                <a:ext uri="{FF2B5EF4-FFF2-40B4-BE49-F238E27FC236}">
                  <a16:creationId xmlns:a16="http://schemas.microsoft.com/office/drawing/2014/main" id="{F5DA04B1-3A54-49FF-9074-CB0BF5193DE0}"/>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81" name="Freeform: Shape 80">
              <a:extLst>
                <a:ext uri="{FF2B5EF4-FFF2-40B4-BE49-F238E27FC236}">
                  <a16:creationId xmlns:a16="http://schemas.microsoft.com/office/drawing/2014/main" id="{0588DD8D-4661-4483-82D6-07A669902745}"/>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2" name="Freeform: Shape 81">
              <a:extLst>
                <a:ext uri="{FF2B5EF4-FFF2-40B4-BE49-F238E27FC236}">
                  <a16:creationId xmlns:a16="http://schemas.microsoft.com/office/drawing/2014/main" id="{6427B20B-173D-4E73-BA16-6B70B039591A}"/>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3" name="Freeform: Shape 82">
              <a:extLst>
                <a:ext uri="{FF2B5EF4-FFF2-40B4-BE49-F238E27FC236}">
                  <a16:creationId xmlns:a16="http://schemas.microsoft.com/office/drawing/2014/main" id="{EC4AB2BC-0366-48DE-A7BC-31B0C7FDF81C}"/>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4" name="Freeform: Shape 83">
              <a:extLst>
                <a:ext uri="{FF2B5EF4-FFF2-40B4-BE49-F238E27FC236}">
                  <a16:creationId xmlns:a16="http://schemas.microsoft.com/office/drawing/2014/main" id="{3CDC0462-EDF1-4DC6-B022-B9D6A4883C97}"/>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5" name="Freeform: Shape 84">
              <a:extLst>
                <a:ext uri="{FF2B5EF4-FFF2-40B4-BE49-F238E27FC236}">
                  <a16:creationId xmlns:a16="http://schemas.microsoft.com/office/drawing/2014/main" id="{CCB57D5F-1A85-4067-A884-5FF7697972BF}"/>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6" name="Freeform: Shape 85">
              <a:extLst>
                <a:ext uri="{FF2B5EF4-FFF2-40B4-BE49-F238E27FC236}">
                  <a16:creationId xmlns:a16="http://schemas.microsoft.com/office/drawing/2014/main" id="{E996A340-2E9C-4C3B-AB03-1CD09E34956E}"/>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7" name="Freeform: Shape 86">
              <a:extLst>
                <a:ext uri="{FF2B5EF4-FFF2-40B4-BE49-F238E27FC236}">
                  <a16:creationId xmlns:a16="http://schemas.microsoft.com/office/drawing/2014/main" id="{C7BFB716-CE13-4D34-BF72-03D902C777E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88" name="Freeform: Shape 87">
              <a:extLst>
                <a:ext uri="{FF2B5EF4-FFF2-40B4-BE49-F238E27FC236}">
                  <a16:creationId xmlns:a16="http://schemas.microsoft.com/office/drawing/2014/main" id="{D174C1C5-4C0C-4661-BCCF-41A5ACFE21C7}"/>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9" name="Freeform: Shape 88">
              <a:extLst>
                <a:ext uri="{FF2B5EF4-FFF2-40B4-BE49-F238E27FC236}">
                  <a16:creationId xmlns:a16="http://schemas.microsoft.com/office/drawing/2014/main" id="{C5A6027B-DD9D-4CE2-BD61-5C04290BCF4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0" name="Freeform: Shape 89">
              <a:extLst>
                <a:ext uri="{FF2B5EF4-FFF2-40B4-BE49-F238E27FC236}">
                  <a16:creationId xmlns:a16="http://schemas.microsoft.com/office/drawing/2014/main" id="{0708877B-8D92-4FC4-8A65-38968B9E324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1" name="Freeform: Shape 90">
              <a:extLst>
                <a:ext uri="{FF2B5EF4-FFF2-40B4-BE49-F238E27FC236}">
                  <a16:creationId xmlns:a16="http://schemas.microsoft.com/office/drawing/2014/main" id="{33525F5F-F114-43F3-A9F7-261A28B24DF9}"/>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2" name="Freeform: Shape 91">
              <a:extLst>
                <a:ext uri="{FF2B5EF4-FFF2-40B4-BE49-F238E27FC236}">
                  <a16:creationId xmlns:a16="http://schemas.microsoft.com/office/drawing/2014/main" id="{7339711F-C386-4DCE-9FBF-EE6BC2C1FE3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3" name="Freeform: Shape 92">
              <a:extLst>
                <a:ext uri="{FF2B5EF4-FFF2-40B4-BE49-F238E27FC236}">
                  <a16:creationId xmlns:a16="http://schemas.microsoft.com/office/drawing/2014/main" id="{FB4BAE73-7982-46FB-A57B-811E3B8F79E4}"/>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4" name="Freeform: Shape 93">
              <a:extLst>
                <a:ext uri="{FF2B5EF4-FFF2-40B4-BE49-F238E27FC236}">
                  <a16:creationId xmlns:a16="http://schemas.microsoft.com/office/drawing/2014/main" id="{14175C9A-42C7-461B-A3DC-84B7A21771C1}"/>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95" name="Freeform: Shape 94">
              <a:extLst>
                <a:ext uri="{FF2B5EF4-FFF2-40B4-BE49-F238E27FC236}">
                  <a16:creationId xmlns:a16="http://schemas.microsoft.com/office/drawing/2014/main" id="{22F385D0-D050-42A4-898F-83C653F24C4F}"/>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6" name="Freeform: Shape 95">
              <a:extLst>
                <a:ext uri="{FF2B5EF4-FFF2-40B4-BE49-F238E27FC236}">
                  <a16:creationId xmlns:a16="http://schemas.microsoft.com/office/drawing/2014/main" id="{FFD7E539-37B2-48C9-B730-CDB7A4FCADC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7" name="Freeform: Shape 96">
              <a:extLst>
                <a:ext uri="{FF2B5EF4-FFF2-40B4-BE49-F238E27FC236}">
                  <a16:creationId xmlns:a16="http://schemas.microsoft.com/office/drawing/2014/main" id="{EE26C0AC-F299-48BD-AED7-26C5A1998D41}"/>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8" name="Freeform: Shape 97">
              <a:extLst>
                <a:ext uri="{FF2B5EF4-FFF2-40B4-BE49-F238E27FC236}">
                  <a16:creationId xmlns:a16="http://schemas.microsoft.com/office/drawing/2014/main" id="{15E478F3-0C5B-477C-819A-BF4A72B4CC5D}"/>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9" name="Freeform: Shape 98">
              <a:extLst>
                <a:ext uri="{FF2B5EF4-FFF2-40B4-BE49-F238E27FC236}">
                  <a16:creationId xmlns:a16="http://schemas.microsoft.com/office/drawing/2014/main" id="{9DE8A1B0-551E-4693-928C-BBFDAC2DE894}"/>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0" name="Freeform: Shape 99">
              <a:extLst>
                <a:ext uri="{FF2B5EF4-FFF2-40B4-BE49-F238E27FC236}">
                  <a16:creationId xmlns:a16="http://schemas.microsoft.com/office/drawing/2014/main" id="{9565C552-100C-4C0F-9727-52B462CB5777}"/>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1" name="Freeform: Shape 100">
              <a:extLst>
                <a:ext uri="{FF2B5EF4-FFF2-40B4-BE49-F238E27FC236}">
                  <a16:creationId xmlns:a16="http://schemas.microsoft.com/office/drawing/2014/main" id="{C65AF3C8-A7D3-4F7E-8297-70B16E682C87}"/>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2" name="Freeform: Shape 101">
              <a:extLst>
                <a:ext uri="{FF2B5EF4-FFF2-40B4-BE49-F238E27FC236}">
                  <a16:creationId xmlns:a16="http://schemas.microsoft.com/office/drawing/2014/main" id="{989C4C3A-B0E7-45DB-9736-2820F1E48582}"/>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3" name="Freeform: Shape 102">
              <a:extLst>
                <a:ext uri="{FF2B5EF4-FFF2-40B4-BE49-F238E27FC236}">
                  <a16:creationId xmlns:a16="http://schemas.microsoft.com/office/drawing/2014/main" id="{5DF9AE49-EBF5-4E8B-811B-A95469060E7B}"/>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04" name="Freeform: Shape 103">
              <a:extLst>
                <a:ext uri="{FF2B5EF4-FFF2-40B4-BE49-F238E27FC236}">
                  <a16:creationId xmlns:a16="http://schemas.microsoft.com/office/drawing/2014/main" id="{4A6E6901-66E0-4614-A82A-4C8B199F313E}"/>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5" name="Freeform: Shape 104">
              <a:extLst>
                <a:ext uri="{FF2B5EF4-FFF2-40B4-BE49-F238E27FC236}">
                  <a16:creationId xmlns:a16="http://schemas.microsoft.com/office/drawing/2014/main" id="{EAF4D28A-9C05-4C54-8EC3-A4AF071575B8}"/>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06" name="Freeform: Shape 105">
              <a:extLst>
                <a:ext uri="{FF2B5EF4-FFF2-40B4-BE49-F238E27FC236}">
                  <a16:creationId xmlns:a16="http://schemas.microsoft.com/office/drawing/2014/main" id="{E13432FE-A2F7-40F1-A071-5299288F21B5}"/>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07" name="Freeform: Shape 106">
              <a:extLst>
                <a:ext uri="{FF2B5EF4-FFF2-40B4-BE49-F238E27FC236}">
                  <a16:creationId xmlns:a16="http://schemas.microsoft.com/office/drawing/2014/main" id="{C70FB6A9-6497-4E63-9C82-7B0BAEB5022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8" name="Freeform: Shape 107">
              <a:extLst>
                <a:ext uri="{FF2B5EF4-FFF2-40B4-BE49-F238E27FC236}">
                  <a16:creationId xmlns:a16="http://schemas.microsoft.com/office/drawing/2014/main" id="{71159FE3-5513-4772-A657-6925C879024E}"/>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9" name="Freeform: Shape 108">
              <a:extLst>
                <a:ext uri="{FF2B5EF4-FFF2-40B4-BE49-F238E27FC236}">
                  <a16:creationId xmlns:a16="http://schemas.microsoft.com/office/drawing/2014/main" id="{E48E9D8E-3725-4460-951D-FD784F1A5725}"/>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10" name="Freeform: Shape 109">
              <a:extLst>
                <a:ext uri="{FF2B5EF4-FFF2-40B4-BE49-F238E27FC236}">
                  <a16:creationId xmlns:a16="http://schemas.microsoft.com/office/drawing/2014/main" id="{99A1AA77-CF8C-4018-A5A1-E7AA82889B35}"/>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11" name="Freeform: Shape 110">
              <a:extLst>
                <a:ext uri="{FF2B5EF4-FFF2-40B4-BE49-F238E27FC236}">
                  <a16:creationId xmlns:a16="http://schemas.microsoft.com/office/drawing/2014/main" id="{6B44DD95-1ACE-4B45-A9F7-5277F77037AA}"/>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12" name="Freeform: Shape 111">
              <a:extLst>
                <a:ext uri="{FF2B5EF4-FFF2-40B4-BE49-F238E27FC236}">
                  <a16:creationId xmlns:a16="http://schemas.microsoft.com/office/drawing/2014/main" id="{88913144-E9E6-4FF3-9830-F8CC75BA0FD1}"/>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3" name="Freeform: Shape 112">
              <a:extLst>
                <a:ext uri="{FF2B5EF4-FFF2-40B4-BE49-F238E27FC236}">
                  <a16:creationId xmlns:a16="http://schemas.microsoft.com/office/drawing/2014/main" id="{DB38853C-E3C5-43FA-B193-280C55043055}"/>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4" name="Freeform: Shape 113">
              <a:extLst>
                <a:ext uri="{FF2B5EF4-FFF2-40B4-BE49-F238E27FC236}">
                  <a16:creationId xmlns:a16="http://schemas.microsoft.com/office/drawing/2014/main" id="{D38EA362-05F8-4A48-9412-7BBAC11BA14C}"/>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5" name="Freeform: Shape 114">
              <a:extLst>
                <a:ext uri="{FF2B5EF4-FFF2-40B4-BE49-F238E27FC236}">
                  <a16:creationId xmlns:a16="http://schemas.microsoft.com/office/drawing/2014/main" id="{1986071F-7E83-4C85-9A61-81C2026DAEDB}"/>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16" name="Freeform: Shape 115">
              <a:extLst>
                <a:ext uri="{FF2B5EF4-FFF2-40B4-BE49-F238E27FC236}">
                  <a16:creationId xmlns:a16="http://schemas.microsoft.com/office/drawing/2014/main" id="{7FDA9302-0D40-4468-A5DD-D042113E2366}"/>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7" name="Freeform: Shape 116">
              <a:extLst>
                <a:ext uri="{FF2B5EF4-FFF2-40B4-BE49-F238E27FC236}">
                  <a16:creationId xmlns:a16="http://schemas.microsoft.com/office/drawing/2014/main" id="{1D4012E0-8F7C-4DE5-80F7-EC9FE67F8A50}"/>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18" name="Freeform: Shape 117">
              <a:extLst>
                <a:ext uri="{FF2B5EF4-FFF2-40B4-BE49-F238E27FC236}">
                  <a16:creationId xmlns:a16="http://schemas.microsoft.com/office/drawing/2014/main" id="{F2D5F08D-D985-415A-AFD2-BF4B2E33AE44}"/>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19" name="Freeform: Shape 118">
              <a:extLst>
                <a:ext uri="{FF2B5EF4-FFF2-40B4-BE49-F238E27FC236}">
                  <a16:creationId xmlns:a16="http://schemas.microsoft.com/office/drawing/2014/main" id="{F3552DCF-A7DB-46EF-AB70-400B7601A95C}"/>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20" name="Freeform: Shape 119">
              <a:extLst>
                <a:ext uri="{FF2B5EF4-FFF2-40B4-BE49-F238E27FC236}">
                  <a16:creationId xmlns:a16="http://schemas.microsoft.com/office/drawing/2014/main" id="{762A78F9-AE4E-43D9-8540-ACC05C3AFCE9}"/>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21" name="Freeform: Shape 120">
              <a:extLst>
                <a:ext uri="{FF2B5EF4-FFF2-40B4-BE49-F238E27FC236}">
                  <a16:creationId xmlns:a16="http://schemas.microsoft.com/office/drawing/2014/main" id="{097F9892-F0B3-404B-BF30-774A0E7D064D}"/>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22" name="Freeform: Shape 121">
              <a:extLst>
                <a:ext uri="{FF2B5EF4-FFF2-40B4-BE49-F238E27FC236}">
                  <a16:creationId xmlns:a16="http://schemas.microsoft.com/office/drawing/2014/main" id="{C9711B14-C3D0-4038-9F77-4F2810AB7637}"/>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23" name="Freeform: Shape 122">
              <a:extLst>
                <a:ext uri="{FF2B5EF4-FFF2-40B4-BE49-F238E27FC236}">
                  <a16:creationId xmlns:a16="http://schemas.microsoft.com/office/drawing/2014/main" id="{54BABD95-EAA5-40A2-9BE7-9220A137524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24" name="Freeform: Shape 123">
              <a:extLst>
                <a:ext uri="{FF2B5EF4-FFF2-40B4-BE49-F238E27FC236}">
                  <a16:creationId xmlns:a16="http://schemas.microsoft.com/office/drawing/2014/main" id="{55DE9C0C-8FEB-47C6-8542-A4EE2AA550A4}"/>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5" name="Freeform: Shape 124">
              <a:extLst>
                <a:ext uri="{FF2B5EF4-FFF2-40B4-BE49-F238E27FC236}">
                  <a16:creationId xmlns:a16="http://schemas.microsoft.com/office/drawing/2014/main" id="{8EE9D466-41E1-42ED-BA06-5819D8A65201}"/>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6" name="Freeform: Shape 125">
              <a:extLst>
                <a:ext uri="{FF2B5EF4-FFF2-40B4-BE49-F238E27FC236}">
                  <a16:creationId xmlns:a16="http://schemas.microsoft.com/office/drawing/2014/main" id="{B06234EB-F295-43D3-8303-50B8DF50BE70}"/>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7" name="Freeform: Shape 126">
              <a:extLst>
                <a:ext uri="{FF2B5EF4-FFF2-40B4-BE49-F238E27FC236}">
                  <a16:creationId xmlns:a16="http://schemas.microsoft.com/office/drawing/2014/main" id="{565A7745-646B-4492-B740-D431772E0C73}"/>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28" name="Freeform: Shape 127">
              <a:extLst>
                <a:ext uri="{FF2B5EF4-FFF2-40B4-BE49-F238E27FC236}">
                  <a16:creationId xmlns:a16="http://schemas.microsoft.com/office/drawing/2014/main" id="{FC32B0E9-76CF-4864-AACB-A734AB760A68}"/>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9" name="Freeform: Shape 128">
              <a:extLst>
                <a:ext uri="{FF2B5EF4-FFF2-40B4-BE49-F238E27FC236}">
                  <a16:creationId xmlns:a16="http://schemas.microsoft.com/office/drawing/2014/main" id="{7D230E29-009F-49CA-BB92-73F86BD65B4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30" name="Freeform: Shape 129">
              <a:extLst>
                <a:ext uri="{FF2B5EF4-FFF2-40B4-BE49-F238E27FC236}">
                  <a16:creationId xmlns:a16="http://schemas.microsoft.com/office/drawing/2014/main" id="{1894DA4D-D2BF-472E-A609-7943EEA754A3}"/>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1" name="Freeform: Shape 130">
              <a:extLst>
                <a:ext uri="{FF2B5EF4-FFF2-40B4-BE49-F238E27FC236}">
                  <a16:creationId xmlns:a16="http://schemas.microsoft.com/office/drawing/2014/main" id="{15980D6F-F1D0-4C25-BD24-95BAF8036A6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32" name="Freeform: Shape 131">
              <a:extLst>
                <a:ext uri="{FF2B5EF4-FFF2-40B4-BE49-F238E27FC236}">
                  <a16:creationId xmlns:a16="http://schemas.microsoft.com/office/drawing/2014/main" id="{4DE745B8-6FD8-4E30-B0D8-7912083CA4A1}"/>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33" name="Freeform: Shape 132">
              <a:extLst>
                <a:ext uri="{FF2B5EF4-FFF2-40B4-BE49-F238E27FC236}">
                  <a16:creationId xmlns:a16="http://schemas.microsoft.com/office/drawing/2014/main" id="{57C8DB3C-E614-4BE6-87F5-CA32D2A55B75}"/>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34" name="Freeform: Shape 133">
              <a:extLst>
                <a:ext uri="{FF2B5EF4-FFF2-40B4-BE49-F238E27FC236}">
                  <a16:creationId xmlns:a16="http://schemas.microsoft.com/office/drawing/2014/main" id="{B8B52997-BEA9-4CB3-A854-B3D1838ABDEB}"/>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35" name="Freeform: Shape 134">
              <a:extLst>
                <a:ext uri="{FF2B5EF4-FFF2-40B4-BE49-F238E27FC236}">
                  <a16:creationId xmlns:a16="http://schemas.microsoft.com/office/drawing/2014/main" id="{1933A5D4-5140-4C75-AC1B-357A8E14ABE0}"/>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36" name="Freeform: Shape 135">
              <a:extLst>
                <a:ext uri="{FF2B5EF4-FFF2-40B4-BE49-F238E27FC236}">
                  <a16:creationId xmlns:a16="http://schemas.microsoft.com/office/drawing/2014/main" id="{9EB5D21A-EECD-4B3F-99C4-5135E8A84554}"/>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7" name="Freeform: Shape 136">
              <a:extLst>
                <a:ext uri="{FF2B5EF4-FFF2-40B4-BE49-F238E27FC236}">
                  <a16:creationId xmlns:a16="http://schemas.microsoft.com/office/drawing/2014/main" id="{9509CDAC-09A7-42A6-82B7-2F994603039F}"/>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8" name="Freeform: Shape 137">
              <a:extLst>
                <a:ext uri="{FF2B5EF4-FFF2-40B4-BE49-F238E27FC236}">
                  <a16:creationId xmlns:a16="http://schemas.microsoft.com/office/drawing/2014/main" id="{2DC9C344-3F87-4F2B-B2CE-477CCA2AF14C}"/>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9" name="Freeform: Shape 138">
              <a:extLst>
                <a:ext uri="{FF2B5EF4-FFF2-40B4-BE49-F238E27FC236}">
                  <a16:creationId xmlns:a16="http://schemas.microsoft.com/office/drawing/2014/main" id="{7083C972-4528-4FD9-9C2E-B24CB38AAD6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40" name="Freeform: Shape 139">
              <a:extLst>
                <a:ext uri="{FF2B5EF4-FFF2-40B4-BE49-F238E27FC236}">
                  <a16:creationId xmlns:a16="http://schemas.microsoft.com/office/drawing/2014/main" id="{DF55C190-3D83-46E7-9393-6C1BA9856045}"/>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1" name="Freeform: Shape 140">
              <a:extLst>
                <a:ext uri="{FF2B5EF4-FFF2-40B4-BE49-F238E27FC236}">
                  <a16:creationId xmlns:a16="http://schemas.microsoft.com/office/drawing/2014/main" id="{FEAF47D9-E0F4-4FBF-9A49-B35DA68BC132}"/>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42" name="Freeform: Shape 141">
              <a:extLst>
                <a:ext uri="{FF2B5EF4-FFF2-40B4-BE49-F238E27FC236}">
                  <a16:creationId xmlns:a16="http://schemas.microsoft.com/office/drawing/2014/main" id="{5C8AA1DB-E111-4637-9F48-CDFCFAAFF2DE}"/>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3" name="Freeform: Shape 142">
              <a:extLst>
                <a:ext uri="{FF2B5EF4-FFF2-40B4-BE49-F238E27FC236}">
                  <a16:creationId xmlns:a16="http://schemas.microsoft.com/office/drawing/2014/main" id="{544529F9-47A4-4695-B030-A673999D19D4}"/>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44" name="Freeform: Shape 143">
              <a:extLst>
                <a:ext uri="{FF2B5EF4-FFF2-40B4-BE49-F238E27FC236}">
                  <a16:creationId xmlns:a16="http://schemas.microsoft.com/office/drawing/2014/main" id="{4DDF4B72-D66C-4F6A-B4EC-0C4E1B5F8D84}"/>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45" name="Freeform: Shape 144">
              <a:extLst>
                <a:ext uri="{FF2B5EF4-FFF2-40B4-BE49-F238E27FC236}">
                  <a16:creationId xmlns:a16="http://schemas.microsoft.com/office/drawing/2014/main" id="{2C5331D9-FE79-42B2-8EC6-DC0C634CEDAB}"/>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6" name="Freeform: Shape 145">
              <a:extLst>
                <a:ext uri="{FF2B5EF4-FFF2-40B4-BE49-F238E27FC236}">
                  <a16:creationId xmlns:a16="http://schemas.microsoft.com/office/drawing/2014/main" id="{7840DAEE-8157-464A-8948-78E3C30D0665}"/>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7" name="Freeform: Shape 146">
              <a:extLst>
                <a:ext uri="{FF2B5EF4-FFF2-40B4-BE49-F238E27FC236}">
                  <a16:creationId xmlns:a16="http://schemas.microsoft.com/office/drawing/2014/main" id="{D530B50C-AAB8-462D-B26D-B3391536F404}"/>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8" name="Freeform: Shape 147">
              <a:extLst>
                <a:ext uri="{FF2B5EF4-FFF2-40B4-BE49-F238E27FC236}">
                  <a16:creationId xmlns:a16="http://schemas.microsoft.com/office/drawing/2014/main" id="{52300202-9247-4B3F-921C-53A1A1EE0A81}"/>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49" name="Freeform: Shape 148">
              <a:extLst>
                <a:ext uri="{FF2B5EF4-FFF2-40B4-BE49-F238E27FC236}">
                  <a16:creationId xmlns:a16="http://schemas.microsoft.com/office/drawing/2014/main" id="{2D84AB20-9D72-4966-B0AB-743C78D65A13}"/>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0" name="Freeform: Shape 149">
              <a:extLst>
                <a:ext uri="{FF2B5EF4-FFF2-40B4-BE49-F238E27FC236}">
                  <a16:creationId xmlns:a16="http://schemas.microsoft.com/office/drawing/2014/main" id="{E33F4E79-F105-44E6-929F-38221991F8A8}"/>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51" name="Freeform: Shape 150">
              <a:extLst>
                <a:ext uri="{FF2B5EF4-FFF2-40B4-BE49-F238E27FC236}">
                  <a16:creationId xmlns:a16="http://schemas.microsoft.com/office/drawing/2014/main" id="{58615D19-16A8-473B-97FF-9CD54467E969}"/>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52" name="Freeform: Shape 151">
              <a:extLst>
                <a:ext uri="{FF2B5EF4-FFF2-40B4-BE49-F238E27FC236}">
                  <a16:creationId xmlns:a16="http://schemas.microsoft.com/office/drawing/2014/main" id="{7DA68BB2-B80D-4DC7-9E06-62B7C7CB341B}"/>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3" name="Freeform: Shape 152">
              <a:extLst>
                <a:ext uri="{FF2B5EF4-FFF2-40B4-BE49-F238E27FC236}">
                  <a16:creationId xmlns:a16="http://schemas.microsoft.com/office/drawing/2014/main" id="{EC7CE019-6A1D-4D07-9DD2-26DA83EAE648}"/>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4" name="Freeform: Shape 153">
              <a:extLst>
                <a:ext uri="{FF2B5EF4-FFF2-40B4-BE49-F238E27FC236}">
                  <a16:creationId xmlns:a16="http://schemas.microsoft.com/office/drawing/2014/main" id="{BFF2711B-36A2-44D5-861A-325515F1B3A2}"/>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5" name="Freeform: Shape 154">
              <a:extLst>
                <a:ext uri="{FF2B5EF4-FFF2-40B4-BE49-F238E27FC236}">
                  <a16:creationId xmlns:a16="http://schemas.microsoft.com/office/drawing/2014/main" id="{C9F33789-5EC0-4861-B3A6-F1F3833566B6}"/>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56" name="Freeform: Shape 155">
              <a:extLst>
                <a:ext uri="{FF2B5EF4-FFF2-40B4-BE49-F238E27FC236}">
                  <a16:creationId xmlns:a16="http://schemas.microsoft.com/office/drawing/2014/main" id="{7A765877-A648-49F6-A82F-C3B1CD6F945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7" name="Freeform: Shape 156">
              <a:extLst>
                <a:ext uri="{FF2B5EF4-FFF2-40B4-BE49-F238E27FC236}">
                  <a16:creationId xmlns:a16="http://schemas.microsoft.com/office/drawing/2014/main" id="{1EE0D3F8-1149-447E-A758-6FFB952C223C}"/>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58" name="Freeform: Shape 157">
              <a:extLst>
                <a:ext uri="{FF2B5EF4-FFF2-40B4-BE49-F238E27FC236}">
                  <a16:creationId xmlns:a16="http://schemas.microsoft.com/office/drawing/2014/main" id="{C4C60FB1-2BFD-41F4-91B6-F30907BA513E}"/>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9" name="Freeform: Shape 158">
              <a:extLst>
                <a:ext uri="{FF2B5EF4-FFF2-40B4-BE49-F238E27FC236}">
                  <a16:creationId xmlns:a16="http://schemas.microsoft.com/office/drawing/2014/main" id="{B54E315F-BD6B-48F7-B642-0A0FA00A6F10}"/>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0" name="Freeform: Shape 159">
              <a:extLst>
                <a:ext uri="{FF2B5EF4-FFF2-40B4-BE49-F238E27FC236}">
                  <a16:creationId xmlns:a16="http://schemas.microsoft.com/office/drawing/2014/main" id="{CE87E3B1-F721-4C81-AB9C-ED095F39666D}"/>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1" name="Freeform: Shape 160">
              <a:extLst>
                <a:ext uri="{FF2B5EF4-FFF2-40B4-BE49-F238E27FC236}">
                  <a16:creationId xmlns:a16="http://schemas.microsoft.com/office/drawing/2014/main" id="{8FE2FEEA-33F7-4909-9F95-FC2DDDFDF104}"/>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2" name="Freeform: Shape 161">
              <a:extLst>
                <a:ext uri="{FF2B5EF4-FFF2-40B4-BE49-F238E27FC236}">
                  <a16:creationId xmlns:a16="http://schemas.microsoft.com/office/drawing/2014/main" id="{6CDD8031-905C-4817-BAC6-1ABE1CC54A1E}"/>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3" name="Freeform: Shape 162">
              <a:extLst>
                <a:ext uri="{FF2B5EF4-FFF2-40B4-BE49-F238E27FC236}">
                  <a16:creationId xmlns:a16="http://schemas.microsoft.com/office/drawing/2014/main" id="{C5457991-3D14-4869-83CD-94BFC24D2205}"/>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4" name="Freeform: Shape 163">
              <a:extLst>
                <a:ext uri="{FF2B5EF4-FFF2-40B4-BE49-F238E27FC236}">
                  <a16:creationId xmlns:a16="http://schemas.microsoft.com/office/drawing/2014/main" id="{60CA9119-3432-41C3-8E5C-03632F91F2DF}"/>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65" name="Freeform: Shape 164">
              <a:extLst>
                <a:ext uri="{FF2B5EF4-FFF2-40B4-BE49-F238E27FC236}">
                  <a16:creationId xmlns:a16="http://schemas.microsoft.com/office/drawing/2014/main" id="{8945319D-F9DA-40B8-BC36-E0945135A266}"/>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6" name="Freeform: Shape 165">
              <a:extLst>
                <a:ext uri="{FF2B5EF4-FFF2-40B4-BE49-F238E27FC236}">
                  <a16:creationId xmlns:a16="http://schemas.microsoft.com/office/drawing/2014/main" id="{363375D8-F3F5-4DCF-8284-435210ED5725}"/>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7" name="Freeform: Shape 166">
              <a:extLst>
                <a:ext uri="{FF2B5EF4-FFF2-40B4-BE49-F238E27FC236}">
                  <a16:creationId xmlns:a16="http://schemas.microsoft.com/office/drawing/2014/main" id="{2C9D694E-32F3-4BB8-AC44-A4D1F0842245}"/>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8" name="Freeform: Shape 167">
              <a:extLst>
                <a:ext uri="{FF2B5EF4-FFF2-40B4-BE49-F238E27FC236}">
                  <a16:creationId xmlns:a16="http://schemas.microsoft.com/office/drawing/2014/main" id="{F1849A04-3813-404D-A26A-D71EA9E5C2B8}"/>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9" name="Freeform: Shape 168">
              <a:extLst>
                <a:ext uri="{FF2B5EF4-FFF2-40B4-BE49-F238E27FC236}">
                  <a16:creationId xmlns:a16="http://schemas.microsoft.com/office/drawing/2014/main" id="{5F7225E6-9707-4DEA-AA2A-32BF4DC04596}"/>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0" name="Freeform: Shape 169">
              <a:extLst>
                <a:ext uri="{FF2B5EF4-FFF2-40B4-BE49-F238E27FC236}">
                  <a16:creationId xmlns:a16="http://schemas.microsoft.com/office/drawing/2014/main" id="{4AD33F38-9A81-4862-ABA6-D45EB1E0583A}"/>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1" name="Freeform: Shape 170">
              <a:extLst>
                <a:ext uri="{FF2B5EF4-FFF2-40B4-BE49-F238E27FC236}">
                  <a16:creationId xmlns:a16="http://schemas.microsoft.com/office/drawing/2014/main" id="{C8C55B26-52B8-4804-97E8-1208419C51D2}"/>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72" name="Freeform: Shape 171">
              <a:extLst>
                <a:ext uri="{FF2B5EF4-FFF2-40B4-BE49-F238E27FC236}">
                  <a16:creationId xmlns:a16="http://schemas.microsoft.com/office/drawing/2014/main" id="{A2ED0D31-C12F-4094-8E98-B6600A35162E}"/>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3" name="Freeform: Shape 172">
              <a:extLst>
                <a:ext uri="{FF2B5EF4-FFF2-40B4-BE49-F238E27FC236}">
                  <a16:creationId xmlns:a16="http://schemas.microsoft.com/office/drawing/2014/main" id="{5BFD0D47-41D7-46C9-BFC2-18F9CD6D9D9D}"/>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4" name="Freeform: Shape 173">
              <a:extLst>
                <a:ext uri="{FF2B5EF4-FFF2-40B4-BE49-F238E27FC236}">
                  <a16:creationId xmlns:a16="http://schemas.microsoft.com/office/drawing/2014/main" id="{B3F309EC-D80A-4EB6-B52F-8FB82DA7D6F3}"/>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5" name="Freeform: Shape 174">
              <a:extLst>
                <a:ext uri="{FF2B5EF4-FFF2-40B4-BE49-F238E27FC236}">
                  <a16:creationId xmlns:a16="http://schemas.microsoft.com/office/drawing/2014/main" id="{8C54A0CE-91C6-42D9-9FF5-41F199BB636F}"/>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6" name="Freeform: Shape 175">
              <a:extLst>
                <a:ext uri="{FF2B5EF4-FFF2-40B4-BE49-F238E27FC236}">
                  <a16:creationId xmlns:a16="http://schemas.microsoft.com/office/drawing/2014/main" id="{CABACA6C-A5CB-4CF3-A4AE-EA706CF3BE88}"/>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7" name="Freeform: Shape 176">
              <a:extLst>
                <a:ext uri="{FF2B5EF4-FFF2-40B4-BE49-F238E27FC236}">
                  <a16:creationId xmlns:a16="http://schemas.microsoft.com/office/drawing/2014/main" id="{2E78ADF2-5052-4A16-9639-10C563738913}"/>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8" name="Freeform: Shape 177">
              <a:extLst>
                <a:ext uri="{FF2B5EF4-FFF2-40B4-BE49-F238E27FC236}">
                  <a16:creationId xmlns:a16="http://schemas.microsoft.com/office/drawing/2014/main" id="{6D8F4523-43DA-44FA-9636-7AF8A2017629}"/>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79" name="Freeform: Shape 178">
              <a:extLst>
                <a:ext uri="{FF2B5EF4-FFF2-40B4-BE49-F238E27FC236}">
                  <a16:creationId xmlns:a16="http://schemas.microsoft.com/office/drawing/2014/main" id="{111F429A-3257-492D-8A29-84A1D13A36A6}"/>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80" name="Freeform: Shape 179">
              <a:extLst>
                <a:ext uri="{FF2B5EF4-FFF2-40B4-BE49-F238E27FC236}">
                  <a16:creationId xmlns:a16="http://schemas.microsoft.com/office/drawing/2014/main" id="{92ECE09F-60A8-4210-93A0-A106F86E72D5}"/>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1" name="Freeform: Shape 180">
              <a:extLst>
                <a:ext uri="{FF2B5EF4-FFF2-40B4-BE49-F238E27FC236}">
                  <a16:creationId xmlns:a16="http://schemas.microsoft.com/office/drawing/2014/main" id="{2F6510AF-26CB-4C15-9721-25DAF4D11227}"/>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2" name="Freeform: Shape 181">
              <a:extLst>
                <a:ext uri="{FF2B5EF4-FFF2-40B4-BE49-F238E27FC236}">
                  <a16:creationId xmlns:a16="http://schemas.microsoft.com/office/drawing/2014/main" id="{3733FA97-3A4B-4FEC-9E4D-17709501D2CF}"/>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3" name="Freeform: Shape 182">
              <a:extLst>
                <a:ext uri="{FF2B5EF4-FFF2-40B4-BE49-F238E27FC236}">
                  <a16:creationId xmlns:a16="http://schemas.microsoft.com/office/drawing/2014/main" id="{C157C8E6-B080-484E-BC21-50304625D3C4}"/>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84" name="Freeform: Shape 183">
              <a:extLst>
                <a:ext uri="{FF2B5EF4-FFF2-40B4-BE49-F238E27FC236}">
                  <a16:creationId xmlns:a16="http://schemas.microsoft.com/office/drawing/2014/main" id="{0489747D-9419-477E-9DDC-DB0013D6C38C}"/>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5" name="Freeform: Shape 184">
              <a:extLst>
                <a:ext uri="{FF2B5EF4-FFF2-40B4-BE49-F238E27FC236}">
                  <a16:creationId xmlns:a16="http://schemas.microsoft.com/office/drawing/2014/main" id="{A6275509-2E49-4FF1-9F40-856F58B8252F}"/>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6" name="Freeform: Shape 185">
              <a:extLst>
                <a:ext uri="{FF2B5EF4-FFF2-40B4-BE49-F238E27FC236}">
                  <a16:creationId xmlns:a16="http://schemas.microsoft.com/office/drawing/2014/main" id="{303736E0-472B-482C-928D-B5F49E4771B9}"/>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7" name="Freeform: Shape 186">
              <a:extLst>
                <a:ext uri="{FF2B5EF4-FFF2-40B4-BE49-F238E27FC236}">
                  <a16:creationId xmlns:a16="http://schemas.microsoft.com/office/drawing/2014/main" id="{7FBD502F-54A6-4808-BEAC-AC2D41D5643C}"/>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88" name="Freeform: Shape 187">
              <a:extLst>
                <a:ext uri="{FF2B5EF4-FFF2-40B4-BE49-F238E27FC236}">
                  <a16:creationId xmlns:a16="http://schemas.microsoft.com/office/drawing/2014/main" id="{F1ED3136-A06E-4DCC-88B2-3875E5743FFE}"/>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9" name="Freeform: Shape 188">
              <a:extLst>
                <a:ext uri="{FF2B5EF4-FFF2-40B4-BE49-F238E27FC236}">
                  <a16:creationId xmlns:a16="http://schemas.microsoft.com/office/drawing/2014/main" id="{4DE0F6C0-6228-48B9-9CAD-C38CE231CEEA}"/>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90" name="Freeform: Shape 189">
              <a:extLst>
                <a:ext uri="{FF2B5EF4-FFF2-40B4-BE49-F238E27FC236}">
                  <a16:creationId xmlns:a16="http://schemas.microsoft.com/office/drawing/2014/main" id="{5B7C3C42-11DB-4B15-B8CB-FE18C3105A2F}"/>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91" name="Freeform: Shape 190">
              <a:extLst>
                <a:ext uri="{FF2B5EF4-FFF2-40B4-BE49-F238E27FC236}">
                  <a16:creationId xmlns:a16="http://schemas.microsoft.com/office/drawing/2014/main" id="{A8886BDE-918B-4409-AAEF-72E92A4DC866}"/>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2" name="Freeform: Shape 191">
              <a:extLst>
                <a:ext uri="{FF2B5EF4-FFF2-40B4-BE49-F238E27FC236}">
                  <a16:creationId xmlns:a16="http://schemas.microsoft.com/office/drawing/2014/main" id="{B8C8E6BF-0F3A-4589-A8AF-B3714E74FDF4}"/>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3" name="Freeform: Shape 192">
              <a:extLst>
                <a:ext uri="{FF2B5EF4-FFF2-40B4-BE49-F238E27FC236}">
                  <a16:creationId xmlns:a16="http://schemas.microsoft.com/office/drawing/2014/main" id="{DDC44D30-863E-43FB-8742-44C1D9F3E531}"/>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94" name="Freeform: Shape 193">
              <a:extLst>
                <a:ext uri="{FF2B5EF4-FFF2-40B4-BE49-F238E27FC236}">
                  <a16:creationId xmlns:a16="http://schemas.microsoft.com/office/drawing/2014/main" id="{D8DB85FA-14C6-4973-A4D7-44562B42CA44}"/>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5" name="Freeform: Shape 194">
              <a:extLst>
                <a:ext uri="{FF2B5EF4-FFF2-40B4-BE49-F238E27FC236}">
                  <a16:creationId xmlns:a16="http://schemas.microsoft.com/office/drawing/2014/main" id="{3E7FE024-6E32-462A-871F-8F6B72188B3C}"/>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96" name="Freeform: Shape 195">
              <a:extLst>
                <a:ext uri="{FF2B5EF4-FFF2-40B4-BE49-F238E27FC236}">
                  <a16:creationId xmlns:a16="http://schemas.microsoft.com/office/drawing/2014/main" id="{E69BFA7E-0AB9-498B-BA39-EF3C3C5BEB21}"/>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97" name="Freeform: Shape 196">
              <a:extLst>
                <a:ext uri="{FF2B5EF4-FFF2-40B4-BE49-F238E27FC236}">
                  <a16:creationId xmlns:a16="http://schemas.microsoft.com/office/drawing/2014/main" id="{3236D4A1-FC5C-4C5E-B889-9D912A0011BB}"/>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8" name="Freeform: Shape 197">
              <a:extLst>
                <a:ext uri="{FF2B5EF4-FFF2-40B4-BE49-F238E27FC236}">
                  <a16:creationId xmlns:a16="http://schemas.microsoft.com/office/drawing/2014/main" id="{BA5D4991-8CE2-4793-A6ED-3328CA691D90}"/>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9" name="Freeform: Shape 198">
              <a:extLst>
                <a:ext uri="{FF2B5EF4-FFF2-40B4-BE49-F238E27FC236}">
                  <a16:creationId xmlns:a16="http://schemas.microsoft.com/office/drawing/2014/main" id="{1AC542D8-71BB-423D-AF81-5DE3851C896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200" name="Freeform: Shape 199">
              <a:extLst>
                <a:ext uri="{FF2B5EF4-FFF2-40B4-BE49-F238E27FC236}">
                  <a16:creationId xmlns:a16="http://schemas.microsoft.com/office/drawing/2014/main" id="{3D45D6A6-37C0-42D7-8B67-0F131703EC77}"/>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1" name="Freeform: Shape 200">
              <a:extLst>
                <a:ext uri="{FF2B5EF4-FFF2-40B4-BE49-F238E27FC236}">
                  <a16:creationId xmlns:a16="http://schemas.microsoft.com/office/drawing/2014/main" id="{699C817A-290E-4BD1-9FAE-7AA9BFE7C3DB}"/>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202" name="Freeform: Shape 201">
              <a:extLst>
                <a:ext uri="{FF2B5EF4-FFF2-40B4-BE49-F238E27FC236}">
                  <a16:creationId xmlns:a16="http://schemas.microsoft.com/office/drawing/2014/main" id="{D8DD7577-F544-4731-AC1E-4C33460CE0C1}"/>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3" name="Freeform: Shape 202">
              <a:extLst>
                <a:ext uri="{FF2B5EF4-FFF2-40B4-BE49-F238E27FC236}">
                  <a16:creationId xmlns:a16="http://schemas.microsoft.com/office/drawing/2014/main" id="{021297F1-D0B8-4026-8CC5-221E54FDD063}"/>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4" name="Freeform: Shape 203">
              <a:extLst>
                <a:ext uri="{FF2B5EF4-FFF2-40B4-BE49-F238E27FC236}">
                  <a16:creationId xmlns:a16="http://schemas.microsoft.com/office/drawing/2014/main" id="{04A984F3-E660-429F-AED9-04786475F634}"/>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5" name="Freeform: Shape 204">
              <a:extLst>
                <a:ext uri="{FF2B5EF4-FFF2-40B4-BE49-F238E27FC236}">
                  <a16:creationId xmlns:a16="http://schemas.microsoft.com/office/drawing/2014/main" id="{2DB17F0D-D77B-4483-9E8E-319177789665}"/>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206" name="Freeform: Shape 205">
              <a:extLst>
                <a:ext uri="{FF2B5EF4-FFF2-40B4-BE49-F238E27FC236}">
                  <a16:creationId xmlns:a16="http://schemas.microsoft.com/office/drawing/2014/main" id="{9046B41E-0F2B-4082-A3E4-5548644371A4}"/>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7" name="Freeform: Shape 206">
              <a:extLst>
                <a:ext uri="{FF2B5EF4-FFF2-40B4-BE49-F238E27FC236}">
                  <a16:creationId xmlns:a16="http://schemas.microsoft.com/office/drawing/2014/main" id="{850BC367-3EFE-468D-9C0E-57BEEACBB42B}"/>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208" name="Freeform: Shape 207">
              <a:extLst>
                <a:ext uri="{FF2B5EF4-FFF2-40B4-BE49-F238E27FC236}">
                  <a16:creationId xmlns:a16="http://schemas.microsoft.com/office/drawing/2014/main" id="{C9888921-C8FE-4492-B32A-237D6C8F7DC1}"/>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9" name="Freeform: Shape 208">
              <a:extLst>
                <a:ext uri="{FF2B5EF4-FFF2-40B4-BE49-F238E27FC236}">
                  <a16:creationId xmlns:a16="http://schemas.microsoft.com/office/drawing/2014/main" id="{E44D46CA-77FA-4BB6-87FB-E3B22CE18FAC}"/>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0" name="Freeform: Shape 209">
              <a:extLst>
                <a:ext uri="{FF2B5EF4-FFF2-40B4-BE49-F238E27FC236}">
                  <a16:creationId xmlns:a16="http://schemas.microsoft.com/office/drawing/2014/main" id="{222FFF28-1339-4CEC-9507-5712688B707A}"/>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1" name="Freeform: Shape 210">
              <a:extLst>
                <a:ext uri="{FF2B5EF4-FFF2-40B4-BE49-F238E27FC236}">
                  <a16:creationId xmlns:a16="http://schemas.microsoft.com/office/drawing/2014/main" id="{97046F8D-E7F8-4947-BD15-F7C277D10455}"/>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212" name="Freeform: Shape 211">
              <a:extLst>
                <a:ext uri="{FF2B5EF4-FFF2-40B4-BE49-F238E27FC236}">
                  <a16:creationId xmlns:a16="http://schemas.microsoft.com/office/drawing/2014/main" id="{95C1D3F5-E6A3-481D-9011-52EB6B1F4E6A}"/>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3" name="Freeform: Shape 212">
              <a:extLst>
                <a:ext uri="{FF2B5EF4-FFF2-40B4-BE49-F238E27FC236}">
                  <a16:creationId xmlns:a16="http://schemas.microsoft.com/office/drawing/2014/main" id="{09E45670-225D-440E-B5FD-B4D2F8238333}"/>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214" name="Freeform: Shape 213">
              <a:extLst>
                <a:ext uri="{FF2B5EF4-FFF2-40B4-BE49-F238E27FC236}">
                  <a16:creationId xmlns:a16="http://schemas.microsoft.com/office/drawing/2014/main" id="{B8901341-7B58-4B5C-B203-C00AC80C4AA2}"/>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5" name="Freeform: Shape 214">
              <a:extLst>
                <a:ext uri="{FF2B5EF4-FFF2-40B4-BE49-F238E27FC236}">
                  <a16:creationId xmlns:a16="http://schemas.microsoft.com/office/drawing/2014/main" id="{6721ACE4-99CD-4E6B-9A31-175DB6EFB94D}"/>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16" name="Freeform: Shape 215">
              <a:extLst>
                <a:ext uri="{FF2B5EF4-FFF2-40B4-BE49-F238E27FC236}">
                  <a16:creationId xmlns:a16="http://schemas.microsoft.com/office/drawing/2014/main" id="{B939B2D0-D432-4960-96D1-9ACE70E71B73}"/>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17" name="Freeform: Shape 216">
              <a:extLst>
                <a:ext uri="{FF2B5EF4-FFF2-40B4-BE49-F238E27FC236}">
                  <a16:creationId xmlns:a16="http://schemas.microsoft.com/office/drawing/2014/main" id="{837922C9-5AF6-4E8E-9DB4-8F356EFD836F}"/>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218" name="Freeform: Shape 217">
              <a:extLst>
                <a:ext uri="{FF2B5EF4-FFF2-40B4-BE49-F238E27FC236}">
                  <a16:creationId xmlns:a16="http://schemas.microsoft.com/office/drawing/2014/main" id="{84F52B65-D542-4CB4-BBDA-44C1A78A81C9}"/>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19" name="Freeform: Shape 218">
              <a:extLst>
                <a:ext uri="{FF2B5EF4-FFF2-40B4-BE49-F238E27FC236}">
                  <a16:creationId xmlns:a16="http://schemas.microsoft.com/office/drawing/2014/main" id="{B61086A9-C1C4-4A2C-B6F1-5956D026101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220" name="Freeform: Shape 219">
              <a:extLst>
                <a:ext uri="{FF2B5EF4-FFF2-40B4-BE49-F238E27FC236}">
                  <a16:creationId xmlns:a16="http://schemas.microsoft.com/office/drawing/2014/main" id="{1AA397D9-9689-4FC7-ADA7-F05661CC4C54}"/>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grpSp>
        <p:nvGrpSpPr>
          <p:cNvPr id="221" name="Group 220">
            <a:extLst>
              <a:ext uri="{FF2B5EF4-FFF2-40B4-BE49-F238E27FC236}">
                <a16:creationId xmlns:a16="http://schemas.microsoft.com/office/drawing/2014/main" id="{EE1171A0-B1C0-438A-B262-BE014FA1F4BD}"/>
              </a:ext>
              <a:ext uri="{C183D7F6-B498-43B3-948B-1728B52AA6E4}">
                <adec:decorative xmlns:adec="http://schemas.microsoft.com/office/drawing/2017/decorative" val="1"/>
              </a:ext>
            </a:extLst>
          </p:cNvPr>
          <p:cNvGrpSpPr/>
          <p:nvPr userDrawn="1"/>
        </p:nvGrpSpPr>
        <p:grpSpPr>
          <a:xfrm>
            <a:off x="10579799" y="466375"/>
            <a:ext cx="1089022" cy="1089022"/>
            <a:chOff x="4741467" y="593941"/>
            <a:chExt cx="932200" cy="932200"/>
          </a:xfrm>
        </p:grpSpPr>
        <p:sp>
          <p:nvSpPr>
            <p:cNvPr id="222" name="Graphic 212">
              <a:extLst>
                <a:ext uri="{FF2B5EF4-FFF2-40B4-BE49-F238E27FC236}">
                  <a16:creationId xmlns:a16="http://schemas.microsoft.com/office/drawing/2014/main" id="{14F2FEF3-50D1-40FC-B4B4-77A1F7E21F16}"/>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23" name="Graphic 212">
              <a:extLst>
                <a:ext uri="{FF2B5EF4-FFF2-40B4-BE49-F238E27FC236}">
                  <a16:creationId xmlns:a16="http://schemas.microsoft.com/office/drawing/2014/main" id="{BD9CE92B-22AD-4B2F-992F-14F8CEC882D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224" name="Group 223">
            <a:extLst>
              <a:ext uri="{FF2B5EF4-FFF2-40B4-BE49-F238E27FC236}">
                <a16:creationId xmlns:a16="http://schemas.microsoft.com/office/drawing/2014/main" id="{C3915ABD-0965-4BFC-BC2C-9614D5970349}"/>
              </a:ext>
              <a:ext uri="{C183D7F6-B498-43B3-948B-1728B52AA6E4}">
                <adec:decorative xmlns:adec="http://schemas.microsoft.com/office/drawing/2017/decorative" val="1"/>
              </a:ext>
            </a:extLst>
          </p:cNvPr>
          <p:cNvGrpSpPr/>
          <p:nvPr userDrawn="1"/>
        </p:nvGrpSpPr>
        <p:grpSpPr>
          <a:xfrm>
            <a:off x="487753" y="5626538"/>
            <a:ext cx="319941" cy="319941"/>
            <a:chOff x="1185735" y="4917084"/>
            <a:chExt cx="319941" cy="319941"/>
          </a:xfrm>
        </p:grpSpPr>
        <p:sp>
          <p:nvSpPr>
            <p:cNvPr id="225" name="Oval 224">
              <a:extLst>
                <a:ext uri="{FF2B5EF4-FFF2-40B4-BE49-F238E27FC236}">
                  <a16:creationId xmlns:a16="http://schemas.microsoft.com/office/drawing/2014/main" id="{9FE4684E-2475-4E37-AA4F-264F7CA762D8}"/>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26" name="Oval 225">
              <a:extLst>
                <a:ext uri="{FF2B5EF4-FFF2-40B4-BE49-F238E27FC236}">
                  <a16:creationId xmlns:a16="http://schemas.microsoft.com/office/drawing/2014/main" id="{AF59A320-BCCE-4552-ABEC-E6072F986ED1}"/>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Tree>
    <p:extLst>
      <p:ext uri="{BB962C8B-B14F-4D97-AF65-F5344CB8AC3E}">
        <p14:creationId xmlns:p14="http://schemas.microsoft.com/office/powerpoint/2010/main" val="1007528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a:t>Click to edit Master title style</a:t>
            </a:r>
            <a:endParaRPr lang="en-GB"/>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pPr rtl="0"/>
            <a:r>
              <a:rPr lang="en-GB"/>
              <a:t>2/1/20XX</a:t>
            </a:r>
            <a:endParaRPr lang="en-GB" b="1"/>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pPr rtl="0"/>
            <a:r>
              <a:rPr lang="en-GB" b="1"/>
              <a:t>PRESENTATION TITLE</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pPr rtl="0"/>
            <a:fld id="{F3450C42-9A0B-4425-92C2-70FCF7C45734}" type="slidenum">
              <a:rPr lang="en-GB" smtClean="0"/>
              <a:pPr rtl="0"/>
              <a:t>‹#›</a:t>
            </a:fld>
            <a:endParaRPr lang="en-GB" b="1"/>
          </a:p>
        </p:txBody>
      </p:sp>
    </p:spTree>
    <p:extLst>
      <p:ext uri="{BB962C8B-B14F-4D97-AF65-F5344CB8AC3E}">
        <p14:creationId xmlns:p14="http://schemas.microsoft.com/office/powerpoint/2010/main" val="1694802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90000"/>
        </a:lnSpc>
        <a:spcBef>
          <a:spcPct val="0"/>
        </a:spcBef>
        <a:buNone/>
        <a:defRPr sz="4400" b="1" i="0" kern="1200" spc="3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02BFE5-8802-E686-9E4B-A191C0AD9F49}"/>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B9F0210A-7308-8235-F8E4-E9B1CAC2EE85}"/>
              </a:ext>
            </a:extLst>
          </p:cNvPr>
          <p:cNvSpPr>
            <a:spLocks noGrp="1"/>
          </p:cNvSpPr>
          <p:nvPr>
            <p:ph type="ctrTitle"/>
          </p:nvPr>
        </p:nvSpPr>
        <p:spPr>
          <a:xfrm>
            <a:off x="735702" y="503497"/>
            <a:ext cx="4732192" cy="3845891"/>
          </a:xfrm>
        </p:spPr>
        <p:txBody>
          <a:bodyPr rtlCol="0">
            <a:noAutofit/>
          </a:bodyPr>
          <a:lstStyle/>
          <a:p>
            <a:pPr rtl="0"/>
            <a:r>
              <a:rPr lang="en-GB" sz="3200" dirty="0"/>
              <a:t>The use of generative artificial intelligence in games development</a:t>
            </a:r>
          </a:p>
        </p:txBody>
      </p:sp>
      <p:sp>
        <p:nvSpPr>
          <p:cNvPr id="10" name="Subtitle 9">
            <a:extLst>
              <a:ext uri="{FF2B5EF4-FFF2-40B4-BE49-F238E27FC236}">
                <a16:creationId xmlns:a16="http://schemas.microsoft.com/office/drawing/2014/main" id="{23C7B518-4F34-AD98-879D-47E2BB6971E4}"/>
              </a:ext>
            </a:extLst>
          </p:cNvPr>
          <p:cNvSpPr>
            <a:spLocks noGrp="1"/>
          </p:cNvSpPr>
          <p:nvPr>
            <p:ph type="subTitle" idx="1"/>
          </p:nvPr>
        </p:nvSpPr>
        <p:spPr>
          <a:xfrm>
            <a:off x="735702" y="4441463"/>
            <a:ext cx="4223000" cy="1781123"/>
          </a:xfrm>
        </p:spPr>
        <p:txBody>
          <a:bodyPr rtlCol="0">
            <a:normAutofit/>
          </a:bodyPr>
          <a:lstStyle/>
          <a:p>
            <a:pPr rtl="0"/>
            <a:r>
              <a:rPr lang="en-GB" dirty="0"/>
              <a:t>Ethan Taylor</a:t>
            </a:r>
          </a:p>
          <a:p>
            <a:pPr rtl="0"/>
            <a:r>
              <a:rPr lang="en-GB" dirty="0"/>
              <a:t>22039755</a:t>
            </a:r>
          </a:p>
          <a:p>
            <a:pPr rtl="0"/>
            <a:endParaRPr lang="en-GB" dirty="0"/>
          </a:p>
          <a:p>
            <a:pPr rtl="0"/>
            <a:r>
              <a:rPr lang="en-GB" sz="1200" dirty="0"/>
              <a:t>MID-POINT REVIEW</a:t>
            </a:r>
          </a:p>
        </p:txBody>
      </p:sp>
      <p:pic>
        <p:nvPicPr>
          <p:cNvPr id="5" name="Picture Placeholder 4" descr="Book Books Bookshelf · Free image on Pixabay">
            <a:extLst>
              <a:ext uri="{FF2B5EF4-FFF2-40B4-BE49-F238E27FC236}">
                <a16:creationId xmlns:a16="http://schemas.microsoft.com/office/drawing/2014/main" id="{19820E33-6519-30DA-E3C6-162117D0BC94}"/>
              </a:ext>
            </a:extLst>
          </p:cNvPr>
          <p:cNvPicPr>
            <a:picLocks noGrp="1" noChangeAspect="1"/>
          </p:cNvPicPr>
          <p:nvPr>
            <p:ph type="pic" sz="quarter" idx="13"/>
          </p:nvPr>
        </p:nvPicPr>
        <p:blipFill>
          <a:blip r:embed="rId2"/>
          <a:srcRect l="12500" r="12500"/>
          <a:stretch>
            <a:fillRect/>
          </a:stretch>
        </p:blipFill>
        <p:spPr>
          <a:xfrm>
            <a:off x="5467894" y="587120"/>
            <a:ext cx="5290998" cy="5290998"/>
          </a:xfrm>
        </p:spPr>
      </p:pic>
    </p:spTree>
    <p:extLst>
      <p:ext uri="{BB962C8B-B14F-4D97-AF65-F5344CB8AC3E}">
        <p14:creationId xmlns:p14="http://schemas.microsoft.com/office/powerpoint/2010/main" val="3253470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6C5D8E-E337-C4A2-CA6F-D9C3A088E974}"/>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8835B4B-B4D3-716C-7DEA-F4BBA025F944}"/>
              </a:ext>
            </a:extLst>
          </p:cNvPr>
          <p:cNvSpPr>
            <a:spLocks noGrp="1"/>
          </p:cNvSpPr>
          <p:nvPr>
            <p:ph type="title"/>
          </p:nvPr>
        </p:nvSpPr>
        <p:spPr>
          <a:xfrm>
            <a:off x="838201" y="732391"/>
            <a:ext cx="5257799" cy="1314996"/>
          </a:xfrm>
        </p:spPr>
        <p:txBody>
          <a:bodyPr vert="horz" lIns="91440" tIns="45720" rIns="91440" bIns="45720" rtlCol="0" anchor="b">
            <a:normAutofit/>
          </a:bodyPr>
          <a:lstStyle/>
          <a:p>
            <a:pPr rtl="0"/>
            <a:r>
              <a:rPr lang="en-GB"/>
              <a:t>Future Developments</a:t>
            </a:r>
          </a:p>
        </p:txBody>
      </p:sp>
      <p:sp>
        <p:nvSpPr>
          <p:cNvPr id="10" name="Content Placeholder 9">
            <a:extLst>
              <a:ext uri="{FF2B5EF4-FFF2-40B4-BE49-F238E27FC236}">
                <a16:creationId xmlns:a16="http://schemas.microsoft.com/office/drawing/2014/main" id="{C76A30B5-F49A-B327-6F41-E7483AE2BF15}"/>
              </a:ext>
            </a:extLst>
          </p:cNvPr>
          <p:cNvSpPr>
            <a:spLocks noGrp="1"/>
          </p:cNvSpPr>
          <p:nvPr>
            <p:ph idx="1"/>
          </p:nvPr>
        </p:nvSpPr>
        <p:spPr>
          <a:xfrm>
            <a:off x="838201" y="2167932"/>
            <a:ext cx="5257799" cy="3882959"/>
          </a:xfrm>
        </p:spPr>
        <p:txBody>
          <a:bodyPr vert="horz" lIns="91440" tIns="45720" rIns="91440" bIns="45720" rtlCol="0">
            <a:normAutofit fontScale="92500" lnSpcReduction="20000"/>
          </a:bodyPr>
          <a:lstStyle/>
          <a:p>
            <a:pPr marL="285750" indent="-285750">
              <a:buFont typeface="Wingdings" panose="05000000000000000000" pitchFamily="2" charset="2"/>
              <a:buChar char="§"/>
            </a:pPr>
            <a:r>
              <a:rPr lang="en-GB" dirty="0"/>
              <a:t>Two versions of the same scenario.</a:t>
            </a:r>
          </a:p>
          <a:p>
            <a:pPr marL="285750" indent="-285750" rtl="0">
              <a:buFont typeface="Wingdings" panose="05000000000000000000" pitchFamily="2" charset="2"/>
              <a:buChar char="§"/>
            </a:pPr>
            <a:r>
              <a:rPr lang="en-GB" dirty="0"/>
              <a:t>The first using human-made dialogue.</a:t>
            </a:r>
          </a:p>
          <a:p>
            <a:pPr marL="285750" indent="-285750" rtl="0">
              <a:buFont typeface="Wingdings" panose="05000000000000000000" pitchFamily="2" charset="2"/>
              <a:buChar char="§"/>
            </a:pPr>
            <a:r>
              <a:rPr lang="en-GB" dirty="0"/>
              <a:t>The second using artificially generated dialogue.</a:t>
            </a:r>
          </a:p>
          <a:p>
            <a:pPr marL="285750" indent="-285750" rtl="0">
              <a:buFont typeface="Wingdings" panose="05000000000000000000" pitchFamily="2" charset="2"/>
              <a:buChar char="§"/>
            </a:pPr>
            <a:r>
              <a:rPr lang="en-GB" dirty="0"/>
              <a:t>Only a couple of NPCs will have proper dialogue.</a:t>
            </a:r>
          </a:p>
          <a:p>
            <a:pPr marL="285750" indent="-285750" rtl="0">
              <a:buFont typeface="Wingdings" panose="05000000000000000000" pitchFamily="2" charset="2"/>
              <a:buChar char="§"/>
            </a:pPr>
            <a:r>
              <a:rPr lang="en-GB" dirty="0"/>
              <a:t>Others will consist of single lines.</a:t>
            </a:r>
          </a:p>
          <a:p>
            <a:pPr marL="285750" indent="-285750" rtl="0">
              <a:buFont typeface="Wingdings" panose="05000000000000000000" pitchFamily="2" charset="2"/>
              <a:buChar char="§"/>
            </a:pPr>
            <a:r>
              <a:rPr lang="en-GB" dirty="0"/>
              <a:t>The player will have a choice between two dialogue options.</a:t>
            </a:r>
          </a:p>
          <a:p>
            <a:pPr marL="285750" indent="-285750" rtl="0">
              <a:buFont typeface="Wingdings" panose="05000000000000000000" pitchFamily="2" charset="2"/>
              <a:buChar char="§"/>
            </a:pPr>
            <a:r>
              <a:rPr lang="en-GB" dirty="0"/>
              <a:t>The scenarios will be complete when the player completes the quest.</a:t>
            </a:r>
          </a:p>
          <a:p>
            <a:pPr marL="285750" indent="-285750" rtl="0">
              <a:buFont typeface="Wingdings" panose="05000000000000000000" pitchFamily="2" charset="2"/>
              <a:buChar char="§"/>
            </a:pPr>
            <a:r>
              <a:rPr lang="en-GB" dirty="0"/>
              <a:t>The player will then be asked to fill out a feedback form.</a:t>
            </a:r>
          </a:p>
          <a:p>
            <a:pPr marL="285750" indent="-285750" rtl="0">
              <a:buFont typeface="Wingdings" panose="05000000000000000000" pitchFamily="2" charset="2"/>
              <a:buChar char="§"/>
            </a:pPr>
            <a:r>
              <a:rPr lang="en-GB" dirty="0"/>
              <a:t>The assets for the scenarios will be sourced not made (except for the dialogue)</a:t>
            </a:r>
          </a:p>
          <a:p>
            <a:pPr marL="285750" indent="-285750" rtl="0">
              <a:buFont typeface="Wingdings" panose="05000000000000000000" pitchFamily="2" charset="2"/>
              <a:buChar char="§"/>
            </a:pPr>
            <a:r>
              <a:rPr lang="en-GB" dirty="0"/>
              <a:t>The scenarios will be in first person.</a:t>
            </a:r>
          </a:p>
        </p:txBody>
      </p:sp>
      <p:pic>
        <p:nvPicPr>
          <p:cNvPr id="5" name="Picture Placeholder 4" descr="A mesh net in pink and purple hue forming a 3D outline">
            <a:extLst>
              <a:ext uri="{FF2B5EF4-FFF2-40B4-BE49-F238E27FC236}">
                <a16:creationId xmlns:a16="http://schemas.microsoft.com/office/drawing/2014/main" id="{C8FF6CB2-671F-7C13-DF0F-BF76B5DB7FF6}"/>
              </a:ext>
            </a:extLst>
          </p:cNvPr>
          <p:cNvPicPr>
            <a:picLocks noGrp="1" noChangeAspect="1"/>
          </p:cNvPicPr>
          <p:nvPr>
            <p:ph type="pic" sz="quarter" idx="13"/>
          </p:nvPr>
        </p:nvPicPr>
        <p:blipFill>
          <a:blip r:embed="rId3"/>
          <a:srcRect l="5364" r="5364"/>
          <a:stretch/>
        </p:blipFill>
        <p:spPr>
          <a:xfrm>
            <a:off x="6924145" y="732391"/>
            <a:ext cx="4463594" cy="2590987"/>
          </a:xfrm>
          <a:noFill/>
        </p:spPr>
      </p:pic>
      <p:pic>
        <p:nvPicPr>
          <p:cNvPr id="8" name="Picture Placeholder 7" descr="Abstract film texture">
            <a:extLst>
              <a:ext uri="{FF2B5EF4-FFF2-40B4-BE49-F238E27FC236}">
                <a16:creationId xmlns:a16="http://schemas.microsoft.com/office/drawing/2014/main" id="{AF9827F8-22AB-E764-823C-B409C19FAF70}"/>
              </a:ext>
            </a:extLst>
          </p:cNvPr>
          <p:cNvPicPr>
            <a:picLocks noGrp="1" noChangeAspect="1"/>
          </p:cNvPicPr>
          <p:nvPr>
            <p:ph type="pic" sz="quarter" idx="14"/>
          </p:nvPr>
        </p:nvPicPr>
        <p:blipFill>
          <a:blip r:embed="rId4"/>
          <a:srcRect t="6362" b="6362"/>
          <a:stretch>
            <a:fillRect/>
          </a:stretch>
        </p:blipFill>
        <p:spPr>
          <a:xfrm>
            <a:off x="6924675" y="3459163"/>
            <a:ext cx="4462463" cy="2592387"/>
          </a:xfrm>
        </p:spPr>
      </p:pic>
      <p:sp>
        <p:nvSpPr>
          <p:cNvPr id="17" name="Date Placeholder 16">
            <a:extLst>
              <a:ext uri="{FF2B5EF4-FFF2-40B4-BE49-F238E27FC236}">
                <a16:creationId xmlns:a16="http://schemas.microsoft.com/office/drawing/2014/main" id="{36643E83-9873-064E-EB10-D554BBA65B6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r>
              <a:rPr lang="en-GB"/>
              <a:t>MID-Point Review viva</a:t>
            </a:r>
          </a:p>
        </p:txBody>
      </p:sp>
      <p:sp>
        <p:nvSpPr>
          <p:cNvPr id="11" name="Footer Placeholder 10">
            <a:extLst>
              <a:ext uri="{FF2B5EF4-FFF2-40B4-BE49-F238E27FC236}">
                <a16:creationId xmlns:a16="http://schemas.microsoft.com/office/drawing/2014/main" id="{B9E7FA96-0E81-8BD5-6645-CDACC87CFEE0}"/>
              </a:ext>
            </a:extLst>
          </p:cNvPr>
          <p:cNvSpPr>
            <a:spLocks noGrp="1"/>
          </p:cNvSpPr>
          <p:nvPr>
            <p:ph type="ftr" sz="quarter" idx="11"/>
          </p:nvPr>
        </p:nvSpPr>
        <p:spPr>
          <a:xfrm>
            <a:off x="4038600" y="6356350"/>
            <a:ext cx="4114800" cy="365125"/>
          </a:xfrm>
        </p:spPr>
        <p:txBody>
          <a:bodyPr rtlCol="0" anchor="ctr">
            <a:normAutofit fontScale="92500" lnSpcReduction="20000"/>
          </a:bodyPr>
          <a:lstStyle/>
          <a:p>
            <a:pPr>
              <a:spcAft>
                <a:spcPts val="600"/>
              </a:spcAft>
            </a:pPr>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EB3F3389-3EF3-32A8-2783-D7738CE228D6}"/>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5EA792F7-1D9E-4C7E-A103-E8EDFDC2691E}" type="slidenum">
              <a:rPr lang="en-GB" smtClean="0"/>
              <a:pPr rtl="0">
                <a:spcAft>
                  <a:spcPts val="600"/>
                </a:spcAft>
              </a:pPr>
              <a:t>10</a:t>
            </a:fld>
            <a:endParaRPr lang="en-GB"/>
          </a:p>
        </p:txBody>
      </p:sp>
    </p:spTree>
    <p:extLst>
      <p:ext uri="{BB962C8B-B14F-4D97-AF65-F5344CB8AC3E}">
        <p14:creationId xmlns:p14="http://schemas.microsoft.com/office/powerpoint/2010/main" val="1309905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71BFCC-C778-470F-BB14-3025B2A7A4C5}"/>
              </a:ext>
            </a:extLst>
          </p:cNvPr>
          <p:cNvSpPr>
            <a:spLocks noGrp="1"/>
          </p:cNvSpPr>
          <p:nvPr>
            <p:ph type="title"/>
          </p:nvPr>
        </p:nvSpPr>
        <p:spPr>
          <a:xfrm>
            <a:off x="1885186" y="174173"/>
            <a:ext cx="7249578" cy="1158857"/>
          </a:xfrm>
        </p:spPr>
        <p:txBody>
          <a:bodyPr rtlCol="0">
            <a:normAutofit/>
          </a:bodyPr>
          <a:lstStyle/>
          <a:p>
            <a:pPr rtl="0"/>
            <a:r>
              <a:rPr lang="en-GB"/>
              <a:t>Timeline Overview</a:t>
            </a:r>
          </a:p>
        </p:txBody>
      </p:sp>
      <p:graphicFrame>
        <p:nvGraphicFramePr>
          <p:cNvPr id="8" name="Content Placeholder 3" descr="Timeline Smart Art">
            <a:extLst>
              <a:ext uri="{FF2B5EF4-FFF2-40B4-BE49-F238E27FC236}">
                <a16:creationId xmlns:a16="http://schemas.microsoft.com/office/drawing/2014/main" id="{01E34475-3A07-401D-8FA7-0B194C2C14AE}"/>
              </a:ext>
            </a:extLst>
          </p:cNvPr>
          <p:cNvGraphicFramePr>
            <a:graphicFrameLocks/>
          </p:cNvGraphicFramePr>
          <p:nvPr>
            <p:extLst>
              <p:ext uri="{D42A27DB-BD31-4B8C-83A1-F6EECF244321}">
                <p14:modId xmlns:p14="http://schemas.microsoft.com/office/powerpoint/2010/main" val="3286312956"/>
              </p:ext>
            </p:extLst>
          </p:nvPr>
        </p:nvGraphicFramePr>
        <p:xfrm>
          <a:off x="522514" y="1452763"/>
          <a:ext cx="11146971"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Date Placeholder 8">
            <a:extLst>
              <a:ext uri="{FF2B5EF4-FFF2-40B4-BE49-F238E27FC236}">
                <a16:creationId xmlns:a16="http://schemas.microsoft.com/office/drawing/2014/main" id="{C47264E5-2E88-459E-BF3E-C62C78EFE329}"/>
              </a:ext>
            </a:extLst>
          </p:cNvPr>
          <p:cNvSpPr>
            <a:spLocks noGrp="1"/>
          </p:cNvSpPr>
          <p:nvPr>
            <p:ph type="dt" sz="half" idx="10"/>
          </p:nvPr>
        </p:nvSpPr>
        <p:spPr>
          <a:xfrm>
            <a:off x="838200" y="6356350"/>
            <a:ext cx="2743200" cy="365125"/>
          </a:xfrm>
        </p:spPr>
        <p:txBody>
          <a:bodyPr rtlCol="0"/>
          <a:lstStyle/>
          <a:p>
            <a:pPr>
              <a:spcAft>
                <a:spcPts val="600"/>
              </a:spcAft>
            </a:pPr>
            <a:r>
              <a:rPr lang="en-GB"/>
              <a:t>MID-Point Review viva</a:t>
            </a:r>
          </a:p>
        </p:txBody>
      </p:sp>
      <p:sp>
        <p:nvSpPr>
          <p:cNvPr id="15" name="Footer Placeholder 14">
            <a:extLst>
              <a:ext uri="{FF2B5EF4-FFF2-40B4-BE49-F238E27FC236}">
                <a16:creationId xmlns:a16="http://schemas.microsoft.com/office/drawing/2014/main" id="{99EFD1B9-8073-489A-B0E1-E7E8DEFD3374}"/>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6" name="Slide Number Placeholder 15">
            <a:extLst>
              <a:ext uri="{FF2B5EF4-FFF2-40B4-BE49-F238E27FC236}">
                <a16:creationId xmlns:a16="http://schemas.microsoft.com/office/drawing/2014/main" id="{34F73589-7D96-4F49-9646-473516AD9A58}"/>
              </a:ext>
            </a:extLst>
          </p:cNvPr>
          <p:cNvSpPr>
            <a:spLocks noGrp="1"/>
          </p:cNvSpPr>
          <p:nvPr>
            <p:ph type="sldNum" sz="quarter" idx="12"/>
          </p:nvPr>
        </p:nvSpPr>
        <p:spPr/>
        <p:txBody>
          <a:bodyPr rtlCol="0"/>
          <a:lstStyle/>
          <a:p>
            <a:pPr rtl="0"/>
            <a:fld id="{80967E29-1480-472A-9FC5-C4768A52587C}" type="slidenum">
              <a:rPr lang="en-GB" smtClean="0"/>
              <a:t>11</a:t>
            </a:fld>
            <a:endParaRPr lang="en-GB"/>
          </a:p>
        </p:txBody>
      </p:sp>
      <p:cxnSp>
        <p:nvCxnSpPr>
          <p:cNvPr id="4" name="Straight Arrow Connector 3">
            <a:extLst>
              <a:ext uri="{FF2B5EF4-FFF2-40B4-BE49-F238E27FC236}">
                <a16:creationId xmlns:a16="http://schemas.microsoft.com/office/drawing/2014/main" id="{82DAB8C5-E01A-B1BD-EB51-8E749F50ED3A}"/>
              </a:ext>
            </a:extLst>
          </p:cNvPr>
          <p:cNvCxnSpPr>
            <a:cxnSpLocks/>
          </p:cNvCxnSpPr>
          <p:nvPr/>
        </p:nvCxnSpPr>
        <p:spPr>
          <a:xfrm flipH="1" flipV="1">
            <a:off x="4673600" y="3975100"/>
            <a:ext cx="292100" cy="1377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23A6FF0-E494-2B84-0324-85329A01C03B}"/>
              </a:ext>
            </a:extLst>
          </p:cNvPr>
          <p:cNvSpPr txBox="1"/>
          <p:nvPr/>
        </p:nvSpPr>
        <p:spPr>
          <a:xfrm>
            <a:off x="4305300" y="5480050"/>
            <a:ext cx="3149600" cy="369332"/>
          </a:xfrm>
          <a:prstGeom prst="rect">
            <a:avLst/>
          </a:prstGeom>
          <a:noFill/>
        </p:spPr>
        <p:txBody>
          <a:bodyPr wrap="square" rtlCol="0">
            <a:spAutoFit/>
          </a:bodyPr>
          <a:lstStyle/>
          <a:p>
            <a:r>
              <a:rPr lang="en-GB" dirty="0"/>
              <a:t>Current point in the timeline.</a:t>
            </a:r>
          </a:p>
        </p:txBody>
      </p:sp>
    </p:spTree>
    <p:extLst>
      <p:ext uri="{BB962C8B-B14F-4D97-AF65-F5344CB8AC3E}">
        <p14:creationId xmlns:p14="http://schemas.microsoft.com/office/powerpoint/2010/main" val="3548435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F04A70-A7F4-51FF-0793-8BBE8BC5E8C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A2094F7A-E885-0FBC-335B-82D0DD14FC25}"/>
              </a:ext>
            </a:extLst>
          </p:cNvPr>
          <p:cNvSpPr>
            <a:spLocks noGrp="1"/>
          </p:cNvSpPr>
          <p:nvPr>
            <p:ph type="ctrTitle"/>
          </p:nvPr>
        </p:nvSpPr>
        <p:spPr>
          <a:xfrm>
            <a:off x="677119" y="810623"/>
            <a:ext cx="4429556" cy="3210961"/>
          </a:xfrm>
        </p:spPr>
        <p:txBody>
          <a:bodyPr rtlCol="0" anchor="b">
            <a:normAutofit/>
          </a:bodyPr>
          <a:lstStyle/>
          <a:p>
            <a:pPr rtl="0"/>
            <a:r>
              <a:rPr lang="en-GB"/>
              <a:t>THANK YOU</a:t>
            </a:r>
            <a:r>
              <a:rPr lang="en-GB">
                <a:solidFill>
                  <a:schemeClr val="accent2"/>
                </a:solidFill>
              </a:rPr>
              <a:t>//</a:t>
            </a:r>
            <a:br>
              <a:rPr lang="en-GB"/>
            </a:br>
            <a:r>
              <a:rPr lang="en-GB" sz="3600"/>
              <a:t>QUESTIONS</a:t>
            </a:r>
            <a:br>
              <a:rPr lang="en-GB" sz="3600"/>
            </a:br>
            <a:endParaRPr lang="en-GB"/>
          </a:p>
        </p:txBody>
      </p:sp>
      <p:sp>
        <p:nvSpPr>
          <p:cNvPr id="5" name="Subtitle 4">
            <a:extLst>
              <a:ext uri="{FF2B5EF4-FFF2-40B4-BE49-F238E27FC236}">
                <a16:creationId xmlns:a16="http://schemas.microsoft.com/office/drawing/2014/main" id="{9163D6A8-7F3E-439C-ADA8-99A6A06D81B2}"/>
              </a:ext>
            </a:extLst>
          </p:cNvPr>
          <p:cNvSpPr>
            <a:spLocks noGrp="1"/>
          </p:cNvSpPr>
          <p:nvPr>
            <p:ph type="subTitle" idx="1"/>
          </p:nvPr>
        </p:nvSpPr>
        <p:spPr>
          <a:xfrm>
            <a:off x="677119" y="4276532"/>
            <a:ext cx="4429556" cy="1559117"/>
          </a:xfrm>
        </p:spPr>
        <p:txBody>
          <a:bodyPr rtlCol="0">
            <a:normAutofit/>
          </a:bodyPr>
          <a:lstStyle/>
          <a:p>
            <a:pPr rtl="0">
              <a:spcAft>
                <a:spcPts val="600"/>
              </a:spcAft>
            </a:pPr>
            <a:r>
              <a:rPr lang="en-GB" dirty="0"/>
              <a:t>Ethan Taylor</a:t>
            </a:r>
          </a:p>
          <a:p>
            <a:pPr rtl="0">
              <a:spcAft>
                <a:spcPts val="600"/>
              </a:spcAft>
            </a:pPr>
            <a:r>
              <a:rPr lang="en-GB" sz="2000" dirty="0"/>
              <a:t>22039755</a:t>
            </a:r>
          </a:p>
          <a:p>
            <a:pPr rtl="0">
              <a:spcAft>
                <a:spcPts val="600"/>
              </a:spcAft>
            </a:pPr>
            <a:r>
              <a:rPr lang="en-GB" sz="1600" dirty="0"/>
              <a:t>t039755m@student.staffs.ac.uk</a:t>
            </a:r>
          </a:p>
        </p:txBody>
      </p:sp>
      <p:sp>
        <p:nvSpPr>
          <p:cNvPr id="2" name="Date Placeholder 1">
            <a:extLst>
              <a:ext uri="{FF2B5EF4-FFF2-40B4-BE49-F238E27FC236}">
                <a16:creationId xmlns:a16="http://schemas.microsoft.com/office/drawing/2014/main" id="{B0C998E2-29C1-DE5D-0938-D8D7F412DA0E}"/>
              </a:ext>
            </a:extLst>
          </p:cNvPr>
          <p:cNvSpPr>
            <a:spLocks noGrp="1"/>
          </p:cNvSpPr>
          <p:nvPr>
            <p:ph type="dt" sz="half" idx="10"/>
          </p:nvPr>
        </p:nvSpPr>
        <p:spPr>
          <a:xfrm>
            <a:off x="838200" y="6356350"/>
            <a:ext cx="2743200" cy="365125"/>
          </a:xfrm>
        </p:spPr>
        <p:txBody>
          <a:bodyPr rtlCol="0" anchor="ctr">
            <a:normAutofit/>
          </a:bodyPr>
          <a:lstStyle/>
          <a:p>
            <a:pPr>
              <a:spcAft>
                <a:spcPts val="600"/>
              </a:spcAft>
            </a:pPr>
            <a:r>
              <a:rPr lang="en-GB"/>
              <a:t>MID-Point Review viva</a:t>
            </a:r>
          </a:p>
        </p:txBody>
      </p:sp>
      <p:sp>
        <p:nvSpPr>
          <p:cNvPr id="13" name="Footer Placeholder 12">
            <a:extLst>
              <a:ext uri="{FF2B5EF4-FFF2-40B4-BE49-F238E27FC236}">
                <a16:creationId xmlns:a16="http://schemas.microsoft.com/office/drawing/2014/main" id="{63AE88F4-4ED3-AD43-38B8-F4D334A24F36}"/>
              </a:ext>
            </a:extLst>
          </p:cNvPr>
          <p:cNvSpPr>
            <a:spLocks noGrp="1"/>
          </p:cNvSpPr>
          <p:nvPr>
            <p:ph type="ftr" sz="quarter" idx="11"/>
          </p:nvPr>
        </p:nvSpPr>
        <p:spPr>
          <a:xfrm>
            <a:off x="4038600" y="6356350"/>
            <a:ext cx="4114800" cy="365125"/>
          </a:xfrm>
        </p:spPr>
        <p:txBody>
          <a:bodyPr rtlCol="0" anchor="ctr">
            <a:normAutofit fontScale="92500" lnSpcReduction="20000"/>
          </a:bodyPr>
          <a:lstStyle/>
          <a:p>
            <a:pPr>
              <a:spcAft>
                <a:spcPts val="600"/>
              </a:spcAft>
            </a:pPr>
            <a:r>
              <a:rPr lang="en-GB" dirty="0"/>
              <a:t>The use of generative artificial intelligence in games development</a:t>
            </a:r>
          </a:p>
        </p:txBody>
      </p:sp>
      <p:sp>
        <p:nvSpPr>
          <p:cNvPr id="14" name="Slide Number Placeholder 13">
            <a:extLst>
              <a:ext uri="{FF2B5EF4-FFF2-40B4-BE49-F238E27FC236}">
                <a16:creationId xmlns:a16="http://schemas.microsoft.com/office/drawing/2014/main" id="{0D11593F-00B3-4BB1-A1A5-AA17643152ED}"/>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F3450C42-9A0B-4425-92C2-70FCF7C45734}" type="slidenum">
              <a:rPr lang="en-GB" smtClean="0"/>
              <a:pPr rtl="0">
                <a:spcAft>
                  <a:spcPts val="600"/>
                </a:spcAft>
              </a:pPr>
              <a:t>12</a:t>
            </a:fld>
            <a:endParaRPr lang="en-GB" dirty="0"/>
          </a:p>
        </p:txBody>
      </p:sp>
      <p:pic>
        <p:nvPicPr>
          <p:cNvPr id="17" name="Picture Placeholder 16" descr="Astronaut in a spacesuit in a white futuristic tunnel">
            <a:extLst>
              <a:ext uri="{FF2B5EF4-FFF2-40B4-BE49-F238E27FC236}">
                <a16:creationId xmlns:a16="http://schemas.microsoft.com/office/drawing/2014/main" id="{3DC00004-6142-8E92-4196-88F2A344A065}"/>
              </a:ext>
            </a:extLst>
          </p:cNvPr>
          <p:cNvPicPr>
            <a:picLocks noGrp="1" noChangeAspect="1"/>
          </p:cNvPicPr>
          <p:nvPr>
            <p:ph type="pic" sz="quarter" idx="13"/>
          </p:nvPr>
        </p:nvPicPr>
        <p:blipFill>
          <a:blip r:embed="rId3"/>
          <a:srcRect l="21719" r="21719"/>
          <a:stretch/>
        </p:blipFill>
        <p:spPr>
          <a:xfrm>
            <a:off x="6359307" y="470931"/>
            <a:ext cx="4833901" cy="5696168"/>
          </a:xfrm>
          <a:noFill/>
        </p:spPr>
      </p:pic>
    </p:spTree>
    <p:extLst>
      <p:ext uri="{BB962C8B-B14F-4D97-AF65-F5344CB8AC3E}">
        <p14:creationId xmlns:p14="http://schemas.microsoft.com/office/powerpoint/2010/main" val="4114180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B8AD4E-3D69-445C-BDE7-14507249A99F}"/>
            </a:ext>
          </a:extLst>
        </p:cNvPr>
        <p:cNvGrpSpPr/>
        <p:nvPr/>
      </p:nvGrpSpPr>
      <p:grpSpPr>
        <a:xfrm>
          <a:off x="0" y="0"/>
          <a:ext cx="0" cy="0"/>
          <a:chOff x="0" y="0"/>
          <a:chExt cx="0" cy="0"/>
        </a:xfrm>
      </p:grpSpPr>
      <p:sp>
        <p:nvSpPr>
          <p:cNvPr id="14" name="Title 13">
            <a:extLst>
              <a:ext uri="{FF2B5EF4-FFF2-40B4-BE49-F238E27FC236}">
                <a16:creationId xmlns:a16="http://schemas.microsoft.com/office/drawing/2014/main" id="{EA21C02D-F593-40EB-50E2-5F0E7FB09F86}"/>
              </a:ext>
            </a:extLst>
          </p:cNvPr>
          <p:cNvSpPr>
            <a:spLocks noGrp="1"/>
          </p:cNvSpPr>
          <p:nvPr>
            <p:ph type="title"/>
          </p:nvPr>
        </p:nvSpPr>
        <p:spPr>
          <a:xfrm>
            <a:off x="946521" y="396117"/>
            <a:ext cx="5217172" cy="1158857"/>
          </a:xfrm>
        </p:spPr>
        <p:txBody>
          <a:bodyPr rtlCol="0"/>
          <a:lstStyle/>
          <a:p>
            <a:pPr rtl="0"/>
            <a:r>
              <a:rPr lang="en-GB"/>
              <a:t>Agenda</a:t>
            </a:r>
          </a:p>
        </p:txBody>
      </p:sp>
      <p:sp>
        <p:nvSpPr>
          <p:cNvPr id="15" name="Content Placeholder 14">
            <a:extLst>
              <a:ext uri="{FF2B5EF4-FFF2-40B4-BE49-F238E27FC236}">
                <a16:creationId xmlns:a16="http://schemas.microsoft.com/office/drawing/2014/main" id="{60FEF208-772F-DF66-9B0D-7CA431B02D30}"/>
              </a:ext>
            </a:extLst>
          </p:cNvPr>
          <p:cNvSpPr>
            <a:spLocks noGrp="1"/>
          </p:cNvSpPr>
          <p:nvPr>
            <p:ph idx="1"/>
          </p:nvPr>
        </p:nvSpPr>
        <p:spPr>
          <a:xfrm>
            <a:off x="946520" y="1747592"/>
            <a:ext cx="5217173" cy="4351338"/>
          </a:xfrm>
        </p:spPr>
        <p:txBody>
          <a:bodyPr rtlCol="0">
            <a:normAutofit lnSpcReduction="10000"/>
          </a:bodyPr>
          <a:lstStyle/>
          <a:p>
            <a:pPr marL="342900" indent="-342900" rtl="0">
              <a:buFont typeface="Wingdings" panose="05000000000000000000" pitchFamily="2" charset="2"/>
              <a:buChar char="§"/>
            </a:pPr>
            <a:r>
              <a:rPr lang="en-GB"/>
              <a:t>Project Introduction</a:t>
            </a:r>
          </a:p>
          <a:p>
            <a:pPr marL="342900" indent="-342900" rtl="0">
              <a:buFont typeface="Wingdings" panose="05000000000000000000" pitchFamily="2" charset="2"/>
              <a:buChar char="§"/>
            </a:pPr>
            <a:r>
              <a:rPr lang="en-GB"/>
              <a:t>Project Aim</a:t>
            </a:r>
          </a:p>
          <a:p>
            <a:pPr marL="342900" indent="-342900" rtl="0">
              <a:buFont typeface="Wingdings" panose="05000000000000000000" pitchFamily="2" charset="2"/>
              <a:buChar char="§"/>
            </a:pPr>
            <a:r>
              <a:rPr lang="en-GB"/>
              <a:t>Project Objectives</a:t>
            </a:r>
          </a:p>
          <a:p>
            <a:pPr marL="342900" indent="-342900" rtl="0">
              <a:buFont typeface="Wingdings" panose="05000000000000000000" pitchFamily="2" charset="2"/>
              <a:buChar char="§"/>
            </a:pPr>
            <a:r>
              <a:rPr lang="en-GB"/>
              <a:t>Literature Review</a:t>
            </a:r>
          </a:p>
          <a:p>
            <a:pPr marL="342900" indent="-342900" rtl="0">
              <a:buFont typeface="Wingdings" panose="05000000000000000000" pitchFamily="2" charset="2"/>
              <a:buChar char="§"/>
            </a:pPr>
            <a:r>
              <a:rPr lang="en-GB"/>
              <a:t>Research Methodology </a:t>
            </a:r>
          </a:p>
          <a:p>
            <a:pPr marL="342900" indent="-342900" rtl="0">
              <a:buFont typeface="Wingdings" panose="05000000000000000000" pitchFamily="2" charset="2"/>
              <a:buChar char="§"/>
            </a:pPr>
            <a:r>
              <a:rPr lang="en-GB"/>
              <a:t>Current Developments (optional)</a:t>
            </a:r>
          </a:p>
          <a:p>
            <a:pPr marL="342900" indent="-342900" rtl="0">
              <a:buFont typeface="Wingdings" panose="05000000000000000000" pitchFamily="2" charset="2"/>
              <a:buChar char="§"/>
            </a:pPr>
            <a:r>
              <a:rPr lang="en-GB"/>
              <a:t>Development Phase Plans</a:t>
            </a:r>
          </a:p>
          <a:p>
            <a:pPr marL="342900" indent="-342900" rtl="0">
              <a:buFont typeface="Wingdings" panose="05000000000000000000" pitchFamily="2" charset="2"/>
              <a:buChar char="§"/>
            </a:pPr>
            <a:r>
              <a:rPr lang="en-GB"/>
              <a:t>Testing Phase Plans</a:t>
            </a:r>
          </a:p>
          <a:p>
            <a:pPr marL="342900" indent="-342900" rtl="0">
              <a:buFont typeface="Wingdings" panose="05000000000000000000" pitchFamily="2" charset="2"/>
              <a:buChar char="§"/>
            </a:pPr>
            <a:r>
              <a:rPr lang="en-GB"/>
              <a:t>Gantt Chart of Future Weeks</a:t>
            </a:r>
          </a:p>
          <a:p>
            <a:pPr marL="342900" indent="-342900" rtl="0">
              <a:buFont typeface="Wingdings" panose="05000000000000000000" pitchFamily="2" charset="2"/>
              <a:buChar char="§"/>
            </a:pPr>
            <a:r>
              <a:rPr lang="en-GB"/>
              <a:t>Questions</a:t>
            </a:r>
          </a:p>
          <a:p>
            <a:pPr marL="342900" indent="-342900" rtl="0">
              <a:buFont typeface="Wingdings" panose="05000000000000000000" pitchFamily="2" charset="2"/>
              <a:buChar char="§"/>
            </a:pPr>
            <a:endParaRPr lang="en-GB"/>
          </a:p>
        </p:txBody>
      </p:sp>
      <p:sp>
        <p:nvSpPr>
          <p:cNvPr id="701" name="Date Placeholder 700">
            <a:extLst>
              <a:ext uri="{FF2B5EF4-FFF2-40B4-BE49-F238E27FC236}">
                <a16:creationId xmlns:a16="http://schemas.microsoft.com/office/drawing/2014/main" id="{4D19C03F-D1B8-FA77-2E80-5C777997EC36}"/>
              </a:ext>
            </a:extLst>
          </p:cNvPr>
          <p:cNvSpPr>
            <a:spLocks noGrp="1"/>
          </p:cNvSpPr>
          <p:nvPr>
            <p:ph type="dt" sz="half" idx="10"/>
          </p:nvPr>
        </p:nvSpPr>
        <p:spPr>
          <a:xfrm>
            <a:off x="838200" y="6356350"/>
            <a:ext cx="2743200" cy="365125"/>
          </a:xfrm>
        </p:spPr>
        <p:txBody>
          <a:bodyPr rtlCol="0"/>
          <a:lstStyle/>
          <a:p>
            <a:pPr rtl="0"/>
            <a:r>
              <a:rPr lang="en-GB"/>
              <a:t>MID-Point Review viva</a:t>
            </a:r>
          </a:p>
        </p:txBody>
      </p:sp>
      <p:grpSp>
        <p:nvGrpSpPr>
          <p:cNvPr id="358" name="Group 357">
            <a:extLst>
              <a:ext uri="{FF2B5EF4-FFF2-40B4-BE49-F238E27FC236}">
                <a16:creationId xmlns:a16="http://schemas.microsoft.com/office/drawing/2014/main" id="{074E16BE-90C8-552B-A218-E9D314A7A3C0}"/>
              </a:ext>
              <a:ext uri="{C183D7F6-B498-43B3-948B-1728B52AA6E4}">
                <adec:decorative xmlns:adec="http://schemas.microsoft.com/office/drawing/2017/decorative" val="1"/>
              </a:ext>
            </a:extLst>
          </p:cNvPr>
          <p:cNvGrpSpPr/>
          <p:nvPr/>
        </p:nvGrpSpPr>
        <p:grpSpPr>
          <a:xfrm>
            <a:off x="6285771" y="4474366"/>
            <a:ext cx="1443404" cy="1443418"/>
            <a:chOff x="10154386" y="4452483"/>
            <a:chExt cx="1443404" cy="1443418"/>
          </a:xfrm>
          <a:solidFill>
            <a:schemeClr val="tx1"/>
          </a:solidFill>
        </p:grpSpPr>
        <p:grpSp>
          <p:nvGrpSpPr>
            <p:cNvPr id="359" name="Graphic 4">
              <a:extLst>
                <a:ext uri="{FF2B5EF4-FFF2-40B4-BE49-F238E27FC236}">
                  <a16:creationId xmlns:a16="http://schemas.microsoft.com/office/drawing/2014/main" id="{CDD3FB8A-5778-A0D1-9041-B71D67202046}"/>
                </a:ext>
              </a:extLst>
            </p:cNvPr>
            <p:cNvGrpSpPr/>
            <p:nvPr/>
          </p:nvGrpSpPr>
          <p:grpSpPr>
            <a:xfrm>
              <a:off x="10154386" y="4452483"/>
              <a:ext cx="1443404" cy="1443418"/>
              <a:chOff x="5734037" y="3067039"/>
              <a:chExt cx="724483" cy="724489"/>
            </a:xfrm>
            <a:grpFill/>
          </p:grpSpPr>
          <p:sp>
            <p:nvSpPr>
              <p:cNvPr id="530" name="Freeform: Shape 529">
                <a:extLst>
                  <a:ext uri="{FF2B5EF4-FFF2-40B4-BE49-F238E27FC236}">
                    <a16:creationId xmlns:a16="http://schemas.microsoft.com/office/drawing/2014/main" id="{6B5CF1F0-865D-8FA9-77EB-5735356F4619}"/>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531" name="Freeform: Shape 530">
                <a:extLst>
                  <a:ext uri="{FF2B5EF4-FFF2-40B4-BE49-F238E27FC236}">
                    <a16:creationId xmlns:a16="http://schemas.microsoft.com/office/drawing/2014/main" id="{94EB08EF-2C7A-24AC-6AFD-6DB1BED85EC8}"/>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32" name="Freeform: Shape 531">
                <a:extLst>
                  <a:ext uri="{FF2B5EF4-FFF2-40B4-BE49-F238E27FC236}">
                    <a16:creationId xmlns:a16="http://schemas.microsoft.com/office/drawing/2014/main" id="{265AA63C-F599-73B3-A119-910A61ADF1F3}"/>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3" name="Freeform: Shape 532">
                <a:extLst>
                  <a:ext uri="{FF2B5EF4-FFF2-40B4-BE49-F238E27FC236}">
                    <a16:creationId xmlns:a16="http://schemas.microsoft.com/office/drawing/2014/main" id="{84CC3266-1858-C5AD-91F2-3C9BDC6CA8E3}"/>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4" name="Freeform: Shape 533">
                <a:extLst>
                  <a:ext uri="{FF2B5EF4-FFF2-40B4-BE49-F238E27FC236}">
                    <a16:creationId xmlns:a16="http://schemas.microsoft.com/office/drawing/2014/main" id="{76EE6FF0-FE03-33BE-D73F-D2D1A3F95286}"/>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5" name="Freeform: Shape 534">
                <a:extLst>
                  <a:ext uri="{FF2B5EF4-FFF2-40B4-BE49-F238E27FC236}">
                    <a16:creationId xmlns:a16="http://schemas.microsoft.com/office/drawing/2014/main" id="{4C740066-0C36-66AC-DDC3-05A2AFFECCBC}"/>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36" name="Freeform: Shape 535">
                <a:extLst>
                  <a:ext uri="{FF2B5EF4-FFF2-40B4-BE49-F238E27FC236}">
                    <a16:creationId xmlns:a16="http://schemas.microsoft.com/office/drawing/2014/main" id="{60814F0E-A939-423E-B456-79BFBFE32A26}"/>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7" name="Freeform: Shape 536">
                <a:extLst>
                  <a:ext uri="{FF2B5EF4-FFF2-40B4-BE49-F238E27FC236}">
                    <a16:creationId xmlns:a16="http://schemas.microsoft.com/office/drawing/2014/main" id="{8A16368F-89F3-DBB5-17F9-4531CAAB16C2}"/>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538" name="Freeform: Shape 537">
                <a:extLst>
                  <a:ext uri="{FF2B5EF4-FFF2-40B4-BE49-F238E27FC236}">
                    <a16:creationId xmlns:a16="http://schemas.microsoft.com/office/drawing/2014/main" id="{C5AC6ACE-9339-17DC-29B1-342795D01B35}"/>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39" name="Freeform: Shape 538">
                <a:extLst>
                  <a:ext uri="{FF2B5EF4-FFF2-40B4-BE49-F238E27FC236}">
                    <a16:creationId xmlns:a16="http://schemas.microsoft.com/office/drawing/2014/main" id="{5B655998-DD81-3812-3961-97D93A7CDDBC}"/>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0" name="Freeform: Shape 539">
                <a:extLst>
                  <a:ext uri="{FF2B5EF4-FFF2-40B4-BE49-F238E27FC236}">
                    <a16:creationId xmlns:a16="http://schemas.microsoft.com/office/drawing/2014/main" id="{12A1BFE6-4DDD-3516-1DD7-C53A78FC2EB9}"/>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1" name="Freeform: Shape 540">
                <a:extLst>
                  <a:ext uri="{FF2B5EF4-FFF2-40B4-BE49-F238E27FC236}">
                    <a16:creationId xmlns:a16="http://schemas.microsoft.com/office/drawing/2014/main" id="{59A28816-83B1-C30A-54B0-B55E4A7D886E}"/>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2" name="Freeform: Shape 541">
                <a:extLst>
                  <a:ext uri="{FF2B5EF4-FFF2-40B4-BE49-F238E27FC236}">
                    <a16:creationId xmlns:a16="http://schemas.microsoft.com/office/drawing/2014/main" id="{5BA2C11B-159B-CAEA-507C-D89EC58402BB}"/>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43" name="Freeform: Shape 542">
                <a:extLst>
                  <a:ext uri="{FF2B5EF4-FFF2-40B4-BE49-F238E27FC236}">
                    <a16:creationId xmlns:a16="http://schemas.microsoft.com/office/drawing/2014/main" id="{50D277F6-1D2B-BB2E-61C4-71768566B65A}"/>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4" name="Freeform: Shape 543">
                <a:extLst>
                  <a:ext uri="{FF2B5EF4-FFF2-40B4-BE49-F238E27FC236}">
                    <a16:creationId xmlns:a16="http://schemas.microsoft.com/office/drawing/2014/main" id="{0FDFA37F-9527-B5AD-5359-18BB81FBED68}"/>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45" name="Freeform: Shape 544">
                <a:extLst>
                  <a:ext uri="{FF2B5EF4-FFF2-40B4-BE49-F238E27FC236}">
                    <a16:creationId xmlns:a16="http://schemas.microsoft.com/office/drawing/2014/main" id="{69B4A2C4-5148-08EE-76B7-6ED650A399CB}"/>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46" name="Freeform: Shape 545">
                <a:extLst>
                  <a:ext uri="{FF2B5EF4-FFF2-40B4-BE49-F238E27FC236}">
                    <a16:creationId xmlns:a16="http://schemas.microsoft.com/office/drawing/2014/main" id="{4461108D-9B5A-A354-D971-850D1204786D}"/>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47" name="Freeform: Shape 546">
                <a:extLst>
                  <a:ext uri="{FF2B5EF4-FFF2-40B4-BE49-F238E27FC236}">
                    <a16:creationId xmlns:a16="http://schemas.microsoft.com/office/drawing/2014/main" id="{F5AF949D-FDDF-CF25-263B-6BCA7DF803A0}"/>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48" name="Freeform: Shape 547">
                <a:extLst>
                  <a:ext uri="{FF2B5EF4-FFF2-40B4-BE49-F238E27FC236}">
                    <a16:creationId xmlns:a16="http://schemas.microsoft.com/office/drawing/2014/main" id="{F5EC6A2A-E19D-BFD3-1B46-755B0C0B18DF}"/>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49" name="Freeform: Shape 548">
                <a:extLst>
                  <a:ext uri="{FF2B5EF4-FFF2-40B4-BE49-F238E27FC236}">
                    <a16:creationId xmlns:a16="http://schemas.microsoft.com/office/drawing/2014/main" id="{CC468079-193C-B308-72AB-F4F1CDD4465E}"/>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50" name="Freeform: Shape 549">
                <a:extLst>
                  <a:ext uri="{FF2B5EF4-FFF2-40B4-BE49-F238E27FC236}">
                    <a16:creationId xmlns:a16="http://schemas.microsoft.com/office/drawing/2014/main" id="{6A5A2CC5-FAE9-6BB2-302A-2CF2011E93AC}"/>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51" name="Freeform: Shape 550">
                <a:extLst>
                  <a:ext uri="{FF2B5EF4-FFF2-40B4-BE49-F238E27FC236}">
                    <a16:creationId xmlns:a16="http://schemas.microsoft.com/office/drawing/2014/main" id="{C3D5F362-7C94-4089-BA3D-BE7B58A32AC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52" name="Freeform: Shape 551">
                <a:extLst>
                  <a:ext uri="{FF2B5EF4-FFF2-40B4-BE49-F238E27FC236}">
                    <a16:creationId xmlns:a16="http://schemas.microsoft.com/office/drawing/2014/main" id="{7516443D-A4EC-D8AE-8BC4-5A067975EFF1}"/>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3" name="Freeform: Shape 552">
                <a:extLst>
                  <a:ext uri="{FF2B5EF4-FFF2-40B4-BE49-F238E27FC236}">
                    <a16:creationId xmlns:a16="http://schemas.microsoft.com/office/drawing/2014/main" id="{08010891-9713-524A-EF46-1FA35B5365F2}"/>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4" name="Freeform: Shape 553">
                <a:extLst>
                  <a:ext uri="{FF2B5EF4-FFF2-40B4-BE49-F238E27FC236}">
                    <a16:creationId xmlns:a16="http://schemas.microsoft.com/office/drawing/2014/main" id="{F267B2F2-A0BD-F7FE-38E8-A425AC1A6BDE}"/>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5" name="Freeform: Shape 554">
                <a:extLst>
                  <a:ext uri="{FF2B5EF4-FFF2-40B4-BE49-F238E27FC236}">
                    <a16:creationId xmlns:a16="http://schemas.microsoft.com/office/drawing/2014/main" id="{D82FD706-FC5C-FF53-38CB-9345F5B0700B}"/>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6" name="Freeform: Shape 555">
                <a:extLst>
                  <a:ext uri="{FF2B5EF4-FFF2-40B4-BE49-F238E27FC236}">
                    <a16:creationId xmlns:a16="http://schemas.microsoft.com/office/drawing/2014/main" id="{61239915-F5DB-C7EC-200C-111EC196447C}"/>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57" name="Freeform: Shape 556">
                <a:extLst>
                  <a:ext uri="{FF2B5EF4-FFF2-40B4-BE49-F238E27FC236}">
                    <a16:creationId xmlns:a16="http://schemas.microsoft.com/office/drawing/2014/main" id="{2FAB84D6-1619-48FE-C396-A66CC91BF674}"/>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8" name="Freeform: Shape 557">
                <a:extLst>
                  <a:ext uri="{FF2B5EF4-FFF2-40B4-BE49-F238E27FC236}">
                    <a16:creationId xmlns:a16="http://schemas.microsoft.com/office/drawing/2014/main" id="{DFE981F7-187F-7A03-0872-33B6F15469A5}"/>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59" name="Freeform: Shape 558">
                <a:extLst>
                  <a:ext uri="{FF2B5EF4-FFF2-40B4-BE49-F238E27FC236}">
                    <a16:creationId xmlns:a16="http://schemas.microsoft.com/office/drawing/2014/main" id="{B8635D8D-EF07-7D24-3B85-6F0EE6BC1D15}"/>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0" name="Freeform: Shape 559">
                <a:extLst>
                  <a:ext uri="{FF2B5EF4-FFF2-40B4-BE49-F238E27FC236}">
                    <a16:creationId xmlns:a16="http://schemas.microsoft.com/office/drawing/2014/main" id="{94DCD487-756D-9763-E161-7EC2253014E1}"/>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1" name="Freeform: Shape 560">
                <a:extLst>
                  <a:ext uri="{FF2B5EF4-FFF2-40B4-BE49-F238E27FC236}">
                    <a16:creationId xmlns:a16="http://schemas.microsoft.com/office/drawing/2014/main" id="{E89017E6-89C6-C020-F5B2-A5CA4EB0CA85}"/>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2" name="Freeform: Shape 561">
                <a:extLst>
                  <a:ext uri="{FF2B5EF4-FFF2-40B4-BE49-F238E27FC236}">
                    <a16:creationId xmlns:a16="http://schemas.microsoft.com/office/drawing/2014/main" id="{0941870C-3FB2-70C4-98B7-339A6759C7A6}"/>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3" name="Freeform: Shape 562">
                <a:extLst>
                  <a:ext uri="{FF2B5EF4-FFF2-40B4-BE49-F238E27FC236}">
                    <a16:creationId xmlns:a16="http://schemas.microsoft.com/office/drawing/2014/main" id="{AF493C9E-A51D-C286-7CAB-EF6DFE4ADA58}"/>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4" name="Freeform: Shape 563">
                <a:extLst>
                  <a:ext uri="{FF2B5EF4-FFF2-40B4-BE49-F238E27FC236}">
                    <a16:creationId xmlns:a16="http://schemas.microsoft.com/office/drawing/2014/main" id="{4E661377-AFCA-1F7A-970B-A31177D2FBDA}"/>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5" name="Freeform: Shape 564">
                <a:extLst>
                  <a:ext uri="{FF2B5EF4-FFF2-40B4-BE49-F238E27FC236}">
                    <a16:creationId xmlns:a16="http://schemas.microsoft.com/office/drawing/2014/main" id="{5FFD740F-04F2-5F92-C58D-0820BCD07ABA}"/>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66" name="Freeform: Shape 565">
                <a:extLst>
                  <a:ext uri="{FF2B5EF4-FFF2-40B4-BE49-F238E27FC236}">
                    <a16:creationId xmlns:a16="http://schemas.microsoft.com/office/drawing/2014/main" id="{C35258D6-314A-F38C-7F9A-146798EC6E39}"/>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7" name="Freeform: Shape 566">
                <a:extLst>
                  <a:ext uri="{FF2B5EF4-FFF2-40B4-BE49-F238E27FC236}">
                    <a16:creationId xmlns:a16="http://schemas.microsoft.com/office/drawing/2014/main" id="{55B3A3F2-E726-E4B7-77E6-FBEE3EA44268}"/>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8" name="Freeform: Shape 567">
                <a:extLst>
                  <a:ext uri="{FF2B5EF4-FFF2-40B4-BE49-F238E27FC236}">
                    <a16:creationId xmlns:a16="http://schemas.microsoft.com/office/drawing/2014/main" id="{EA421DA1-EF10-DF15-08A5-8FF90463ACCF}"/>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9" name="Freeform: Shape 568">
                <a:extLst>
                  <a:ext uri="{FF2B5EF4-FFF2-40B4-BE49-F238E27FC236}">
                    <a16:creationId xmlns:a16="http://schemas.microsoft.com/office/drawing/2014/main" id="{BC89694F-C799-F859-5151-4FFBB106FD66}"/>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70" name="Freeform: Shape 569">
                <a:extLst>
                  <a:ext uri="{FF2B5EF4-FFF2-40B4-BE49-F238E27FC236}">
                    <a16:creationId xmlns:a16="http://schemas.microsoft.com/office/drawing/2014/main" id="{616DE2E1-BC56-9DD2-FFF7-29389040BC12}"/>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1" name="Freeform: Shape 570">
                <a:extLst>
                  <a:ext uri="{FF2B5EF4-FFF2-40B4-BE49-F238E27FC236}">
                    <a16:creationId xmlns:a16="http://schemas.microsoft.com/office/drawing/2014/main" id="{6D952F17-E14C-C743-FD1A-FA1EAADF40B5}"/>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72" name="Freeform: Shape 571">
                <a:extLst>
                  <a:ext uri="{FF2B5EF4-FFF2-40B4-BE49-F238E27FC236}">
                    <a16:creationId xmlns:a16="http://schemas.microsoft.com/office/drawing/2014/main" id="{2CC6E79E-4EF8-9E7D-917C-91704434769A}"/>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73" name="Freeform: Shape 572">
                <a:extLst>
                  <a:ext uri="{FF2B5EF4-FFF2-40B4-BE49-F238E27FC236}">
                    <a16:creationId xmlns:a16="http://schemas.microsoft.com/office/drawing/2014/main" id="{9D78E359-390E-DA7E-E4D5-D1E0F35946E9}"/>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4" name="Freeform: Shape 573">
                <a:extLst>
                  <a:ext uri="{FF2B5EF4-FFF2-40B4-BE49-F238E27FC236}">
                    <a16:creationId xmlns:a16="http://schemas.microsoft.com/office/drawing/2014/main" id="{05ED44E3-984B-B581-DA10-CC2DCA298D7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5" name="Freeform: Shape 574">
                <a:extLst>
                  <a:ext uri="{FF2B5EF4-FFF2-40B4-BE49-F238E27FC236}">
                    <a16:creationId xmlns:a16="http://schemas.microsoft.com/office/drawing/2014/main" id="{804E4A86-88AB-AE7A-DB57-AECDB604C0C7}"/>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6" name="Freeform: Shape 575">
                <a:extLst>
                  <a:ext uri="{FF2B5EF4-FFF2-40B4-BE49-F238E27FC236}">
                    <a16:creationId xmlns:a16="http://schemas.microsoft.com/office/drawing/2014/main" id="{3A17FE5D-FCE1-EAC5-0406-2F9A5D5E0C7A}"/>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7" name="Freeform: Shape 576">
                <a:extLst>
                  <a:ext uri="{FF2B5EF4-FFF2-40B4-BE49-F238E27FC236}">
                    <a16:creationId xmlns:a16="http://schemas.microsoft.com/office/drawing/2014/main" id="{0997004D-0765-05BF-F981-7D75ACBBC12B}"/>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8" name="Freeform: Shape 577">
                <a:extLst>
                  <a:ext uri="{FF2B5EF4-FFF2-40B4-BE49-F238E27FC236}">
                    <a16:creationId xmlns:a16="http://schemas.microsoft.com/office/drawing/2014/main" id="{641E84CB-2087-9765-E1FC-285122016057}"/>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9" name="Freeform: Shape 578">
                <a:extLst>
                  <a:ext uri="{FF2B5EF4-FFF2-40B4-BE49-F238E27FC236}">
                    <a16:creationId xmlns:a16="http://schemas.microsoft.com/office/drawing/2014/main" id="{4FE9B50F-59C0-5A08-8E47-BCAA3D21ACE3}"/>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80" name="Freeform: Shape 579">
                <a:extLst>
                  <a:ext uri="{FF2B5EF4-FFF2-40B4-BE49-F238E27FC236}">
                    <a16:creationId xmlns:a16="http://schemas.microsoft.com/office/drawing/2014/main" id="{4D67EC25-2895-6BEE-3C3D-25A76B178685}"/>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81" name="Freeform: Shape 580">
                <a:extLst>
                  <a:ext uri="{FF2B5EF4-FFF2-40B4-BE49-F238E27FC236}">
                    <a16:creationId xmlns:a16="http://schemas.microsoft.com/office/drawing/2014/main" id="{F0B8CE3F-0910-71B0-CB66-1ED1E303F6C0}"/>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582" name="Freeform: Shape 581">
                <a:extLst>
                  <a:ext uri="{FF2B5EF4-FFF2-40B4-BE49-F238E27FC236}">
                    <a16:creationId xmlns:a16="http://schemas.microsoft.com/office/drawing/2014/main" id="{2262EF66-5EBA-E690-FF0B-621A91E32DAE}"/>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83" name="Freeform: Shape 582">
                <a:extLst>
                  <a:ext uri="{FF2B5EF4-FFF2-40B4-BE49-F238E27FC236}">
                    <a16:creationId xmlns:a16="http://schemas.microsoft.com/office/drawing/2014/main" id="{CB440FB0-2406-7127-CFF1-3BB06B6E5A7E}"/>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584" name="Freeform: Shape 583">
                <a:extLst>
                  <a:ext uri="{FF2B5EF4-FFF2-40B4-BE49-F238E27FC236}">
                    <a16:creationId xmlns:a16="http://schemas.microsoft.com/office/drawing/2014/main" id="{8237E520-45F5-43F1-511A-AD13066AC593}"/>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85" name="Freeform: Shape 584">
                <a:extLst>
                  <a:ext uri="{FF2B5EF4-FFF2-40B4-BE49-F238E27FC236}">
                    <a16:creationId xmlns:a16="http://schemas.microsoft.com/office/drawing/2014/main" id="{FA5139B1-3037-75F8-9B18-323E777C0B3D}"/>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86" name="Freeform: Shape 585">
                <a:extLst>
                  <a:ext uri="{FF2B5EF4-FFF2-40B4-BE49-F238E27FC236}">
                    <a16:creationId xmlns:a16="http://schemas.microsoft.com/office/drawing/2014/main" id="{32A30BC2-3A37-5ACF-8198-BC4BD085AD95}"/>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87" name="Freeform: Shape 586">
                <a:extLst>
                  <a:ext uri="{FF2B5EF4-FFF2-40B4-BE49-F238E27FC236}">
                    <a16:creationId xmlns:a16="http://schemas.microsoft.com/office/drawing/2014/main" id="{E8AA8B8E-910D-E2CD-77F0-5D1471ED6AE1}"/>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588" name="Freeform: Shape 587">
                <a:extLst>
                  <a:ext uri="{FF2B5EF4-FFF2-40B4-BE49-F238E27FC236}">
                    <a16:creationId xmlns:a16="http://schemas.microsoft.com/office/drawing/2014/main" id="{8FD0C048-017B-8DE9-DDB3-6B394A806F46}"/>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89" name="Freeform: Shape 588">
                <a:extLst>
                  <a:ext uri="{FF2B5EF4-FFF2-40B4-BE49-F238E27FC236}">
                    <a16:creationId xmlns:a16="http://schemas.microsoft.com/office/drawing/2014/main" id="{A22EE70B-10EC-5D7A-FBE7-E60AE3735D63}"/>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590" name="Freeform: Shape 589">
                <a:extLst>
                  <a:ext uri="{FF2B5EF4-FFF2-40B4-BE49-F238E27FC236}">
                    <a16:creationId xmlns:a16="http://schemas.microsoft.com/office/drawing/2014/main" id="{9096D566-F18F-9B23-56C0-19F63A095BE1}"/>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91" name="Freeform: Shape 590">
                <a:extLst>
                  <a:ext uri="{FF2B5EF4-FFF2-40B4-BE49-F238E27FC236}">
                    <a16:creationId xmlns:a16="http://schemas.microsoft.com/office/drawing/2014/main" id="{705F85C8-069E-2BC7-BF7A-8F8DF2B280D7}"/>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2" name="Freeform: Shape 591">
                <a:extLst>
                  <a:ext uri="{FF2B5EF4-FFF2-40B4-BE49-F238E27FC236}">
                    <a16:creationId xmlns:a16="http://schemas.microsoft.com/office/drawing/2014/main" id="{71B3FA68-0EFB-0FDF-F17F-DE2C9768B9B0}"/>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3" name="Freeform: Shape 592">
                <a:extLst>
                  <a:ext uri="{FF2B5EF4-FFF2-40B4-BE49-F238E27FC236}">
                    <a16:creationId xmlns:a16="http://schemas.microsoft.com/office/drawing/2014/main" id="{BFA179BC-5431-54C4-CE84-40408E850071}"/>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94" name="Freeform: Shape 593">
                <a:extLst>
                  <a:ext uri="{FF2B5EF4-FFF2-40B4-BE49-F238E27FC236}">
                    <a16:creationId xmlns:a16="http://schemas.microsoft.com/office/drawing/2014/main" id="{1D7FCCCD-ACA9-7A27-2C18-C0DF5B9B3AD2}"/>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5" name="Freeform: Shape 594">
                <a:extLst>
                  <a:ext uri="{FF2B5EF4-FFF2-40B4-BE49-F238E27FC236}">
                    <a16:creationId xmlns:a16="http://schemas.microsoft.com/office/drawing/2014/main" id="{28984E8C-3048-BAD4-CB4A-DEA7232DA322}"/>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96" name="Freeform: Shape 595">
                <a:extLst>
                  <a:ext uri="{FF2B5EF4-FFF2-40B4-BE49-F238E27FC236}">
                    <a16:creationId xmlns:a16="http://schemas.microsoft.com/office/drawing/2014/main" id="{BADF67C5-3BE6-8DBB-734C-7A3670209D70}"/>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97" name="Freeform: Shape 596">
                <a:extLst>
                  <a:ext uri="{FF2B5EF4-FFF2-40B4-BE49-F238E27FC236}">
                    <a16:creationId xmlns:a16="http://schemas.microsoft.com/office/drawing/2014/main" id="{13E3DC5E-AD78-B214-2875-604F8F447023}"/>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98" name="Freeform: Shape 597">
                <a:extLst>
                  <a:ext uri="{FF2B5EF4-FFF2-40B4-BE49-F238E27FC236}">
                    <a16:creationId xmlns:a16="http://schemas.microsoft.com/office/drawing/2014/main" id="{CA53616B-E222-8465-E032-67CE8CE49F9E}"/>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99" name="Freeform: Shape 598">
                <a:extLst>
                  <a:ext uri="{FF2B5EF4-FFF2-40B4-BE49-F238E27FC236}">
                    <a16:creationId xmlns:a16="http://schemas.microsoft.com/office/drawing/2014/main" id="{950FA3CA-D984-81C8-AFF4-100E52409819}"/>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600" name="Freeform: Shape 599">
                <a:extLst>
                  <a:ext uri="{FF2B5EF4-FFF2-40B4-BE49-F238E27FC236}">
                    <a16:creationId xmlns:a16="http://schemas.microsoft.com/office/drawing/2014/main" id="{782930CF-7AAA-6753-232F-322629B58A2A}"/>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01" name="Freeform: Shape 600">
                <a:extLst>
                  <a:ext uri="{FF2B5EF4-FFF2-40B4-BE49-F238E27FC236}">
                    <a16:creationId xmlns:a16="http://schemas.microsoft.com/office/drawing/2014/main" id="{4A99B3D0-8BC4-F72E-1AB9-0EC13F560E59}"/>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602" name="Freeform: Shape 601">
                <a:extLst>
                  <a:ext uri="{FF2B5EF4-FFF2-40B4-BE49-F238E27FC236}">
                    <a16:creationId xmlns:a16="http://schemas.microsoft.com/office/drawing/2014/main" id="{C9D4EA56-B3F1-D73C-D7D2-A38DA8815B72}"/>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3" name="Freeform: Shape 602">
                <a:extLst>
                  <a:ext uri="{FF2B5EF4-FFF2-40B4-BE49-F238E27FC236}">
                    <a16:creationId xmlns:a16="http://schemas.microsoft.com/office/drawing/2014/main" id="{355CDA30-8511-FC20-9A1F-D2A6EE96BE0A}"/>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4" name="Freeform: Shape 603">
                <a:extLst>
                  <a:ext uri="{FF2B5EF4-FFF2-40B4-BE49-F238E27FC236}">
                    <a16:creationId xmlns:a16="http://schemas.microsoft.com/office/drawing/2014/main" id="{57ECE582-3B36-EB2A-3614-90C72B365717}"/>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5" name="Freeform: Shape 604">
                <a:extLst>
                  <a:ext uri="{FF2B5EF4-FFF2-40B4-BE49-F238E27FC236}">
                    <a16:creationId xmlns:a16="http://schemas.microsoft.com/office/drawing/2014/main" id="{C6F48864-0B96-3755-BACE-885B8310E357}"/>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06" name="Freeform: Shape 605">
                <a:extLst>
                  <a:ext uri="{FF2B5EF4-FFF2-40B4-BE49-F238E27FC236}">
                    <a16:creationId xmlns:a16="http://schemas.microsoft.com/office/drawing/2014/main" id="{4E0D3C5D-141F-58C6-3E9C-F2B91A6BDC3A}"/>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7" name="Freeform: Shape 606">
                <a:extLst>
                  <a:ext uri="{FF2B5EF4-FFF2-40B4-BE49-F238E27FC236}">
                    <a16:creationId xmlns:a16="http://schemas.microsoft.com/office/drawing/2014/main" id="{D3A4A829-0457-B8DE-6054-636F909EB807}"/>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08" name="Freeform: Shape 607">
                <a:extLst>
                  <a:ext uri="{FF2B5EF4-FFF2-40B4-BE49-F238E27FC236}">
                    <a16:creationId xmlns:a16="http://schemas.microsoft.com/office/drawing/2014/main" id="{713F3769-3104-4092-5189-E5D433913B0F}"/>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9" name="Freeform: Shape 608">
                <a:extLst>
                  <a:ext uri="{FF2B5EF4-FFF2-40B4-BE49-F238E27FC236}">
                    <a16:creationId xmlns:a16="http://schemas.microsoft.com/office/drawing/2014/main" id="{9E68DF47-8B6D-6A09-7F39-B8C04DED7843}"/>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0" name="Freeform: Shape 609">
                <a:extLst>
                  <a:ext uri="{FF2B5EF4-FFF2-40B4-BE49-F238E27FC236}">
                    <a16:creationId xmlns:a16="http://schemas.microsoft.com/office/drawing/2014/main" id="{2855AFDC-67B4-DA60-2414-A43D586575E2}"/>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1" name="Freeform: Shape 610">
                <a:extLst>
                  <a:ext uri="{FF2B5EF4-FFF2-40B4-BE49-F238E27FC236}">
                    <a16:creationId xmlns:a16="http://schemas.microsoft.com/office/drawing/2014/main" id="{0EFFB471-DBFA-3C45-EB2D-AB33C55ABCF9}"/>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612" name="Freeform: Shape 611">
                <a:extLst>
                  <a:ext uri="{FF2B5EF4-FFF2-40B4-BE49-F238E27FC236}">
                    <a16:creationId xmlns:a16="http://schemas.microsoft.com/office/drawing/2014/main" id="{1576F283-9FDA-E986-EA5B-E878072F0A94}"/>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3" name="Freeform: Shape 612">
                <a:extLst>
                  <a:ext uri="{FF2B5EF4-FFF2-40B4-BE49-F238E27FC236}">
                    <a16:creationId xmlns:a16="http://schemas.microsoft.com/office/drawing/2014/main" id="{0F0154CC-13D7-2A7E-0A77-B7CA4B55B626}"/>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614" name="Freeform: Shape 613">
                <a:extLst>
                  <a:ext uri="{FF2B5EF4-FFF2-40B4-BE49-F238E27FC236}">
                    <a16:creationId xmlns:a16="http://schemas.microsoft.com/office/drawing/2014/main" id="{7030009F-A9B8-1AFF-3F21-C6911D7A34A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5" name="Freeform: Shape 614">
                <a:extLst>
                  <a:ext uri="{FF2B5EF4-FFF2-40B4-BE49-F238E27FC236}">
                    <a16:creationId xmlns:a16="http://schemas.microsoft.com/office/drawing/2014/main" id="{7F03F658-A97D-3928-BD2C-9D4200286A22}"/>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6" name="Freeform: Shape 615">
                <a:extLst>
                  <a:ext uri="{FF2B5EF4-FFF2-40B4-BE49-F238E27FC236}">
                    <a16:creationId xmlns:a16="http://schemas.microsoft.com/office/drawing/2014/main" id="{403DDA68-F21F-2622-18C4-16233902E5A2}"/>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7" name="Freeform: Shape 616">
                <a:extLst>
                  <a:ext uri="{FF2B5EF4-FFF2-40B4-BE49-F238E27FC236}">
                    <a16:creationId xmlns:a16="http://schemas.microsoft.com/office/drawing/2014/main" id="{ACE7E4B7-934F-BF83-82CB-8586227EC89E}"/>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18" name="Freeform: Shape 617">
                <a:extLst>
                  <a:ext uri="{FF2B5EF4-FFF2-40B4-BE49-F238E27FC236}">
                    <a16:creationId xmlns:a16="http://schemas.microsoft.com/office/drawing/2014/main" id="{8CE2B662-5490-8078-6C57-B941609D10A9}"/>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9" name="Freeform: Shape 618">
                <a:extLst>
                  <a:ext uri="{FF2B5EF4-FFF2-40B4-BE49-F238E27FC236}">
                    <a16:creationId xmlns:a16="http://schemas.microsoft.com/office/drawing/2014/main" id="{C3B47CFC-C162-7160-77E5-433D77ACF173}"/>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20" name="Freeform: Shape 619">
                <a:extLst>
                  <a:ext uri="{FF2B5EF4-FFF2-40B4-BE49-F238E27FC236}">
                    <a16:creationId xmlns:a16="http://schemas.microsoft.com/office/drawing/2014/main" id="{24CED2BB-0D16-F6E9-EF36-8AEA3D6F1135}"/>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21" name="Freeform: Shape 620">
                <a:extLst>
                  <a:ext uri="{FF2B5EF4-FFF2-40B4-BE49-F238E27FC236}">
                    <a16:creationId xmlns:a16="http://schemas.microsoft.com/office/drawing/2014/main" id="{34794EA3-6C54-D240-0222-9052364EAD4A}"/>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622" name="Freeform: Shape 621">
                <a:extLst>
                  <a:ext uri="{FF2B5EF4-FFF2-40B4-BE49-F238E27FC236}">
                    <a16:creationId xmlns:a16="http://schemas.microsoft.com/office/drawing/2014/main" id="{486B097F-6005-E58D-DE00-E108F59C2CB4}"/>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23" name="Freeform: Shape 622">
                <a:extLst>
                  <a:ext uri="{FF2B5EF4-FFF2-40B4-BE49-F238E27FC236}">
                    <a16:creationId xmlns:a16="http://schemas.microsoft.com/office/drawing/2014/main" id="{76598303-5704-1797-A5F5-545B12E04707}"/>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4" name="Freeform: Shape 623">
                <a:extLst>
                  <a:ext uri="{FF2B5EF4-FFF2-40B4-BE49-F238E27FC236}">
                    <a16:creationId xmlns:a16="http://schemas.microsoft.com/office/drawing/2014/main" id="{72754639-1A83-9B36-1202-7A43361E415B}"/>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5" name="Freeform: Shape 624">
                <a:extLst>
                  <a:ext uri="{FF2B5EF4-FFF2-40B4-BE49-F238E27FC236}">
                    <a16:creationId xmlns:a16="http://schemas.microsoft.com/office/drawing/2014/main" id="{13DF6023-6EBA-86E6-8559-ECB215411397}"/>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6" name="Freeform: Shape 625">
                <a:extLst>
                  <a:ext uri="{FF2B5EF4-FFF2-40B4-BE49-F238E27FC236}">
                    <a16:creationId xmlns:a16="http://schemas.microsoft.com/office/drawing/2014/main" id="{7AA98F31-9967-0200-E07B-CDA7AE97476E}"/>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27" name="Freeform: Shape 626">
                <a:extLst>
                  <a:ext uri="{FF2B5EF4-FFF2-40B4-BE49-F238E27FC236}">
                    <a16:creationId xmlns:a16="http://schemas.microsoft.com/office/drawing/2014/main" id="{6F384AD0-8D3F-9914-6B0F-18CD89C930A6}"/>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8" name="Freeform: Shape 627">
                <a:extLst>
                  <a:ext uri="{FF2B5EF4-FFF2-40B4-BE49-F238E27FC236}">
                    <a16:creationId xmlns:a16="http://schemas.microsoft.com/office/drawing/2014/main" id="{3CDB438F-33E8-2F8E-D927-EE37034663E4}"/>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29" name="Freeform: Shape 628">
                <a:extLst>
                  <a:ext uri="{FF2B5EF4-FFF2-40B4-BE49-F238E27FC236}">
                    <a16:creationId xmlns:a16="http://schemas.microsoft.com/office/drawing/2014/main" id="{463ED4A6-4EF8-719B-C3E4-F39BB4D9179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30" name="Freeform: Shape 629">
                <a:extLst>
                  <a:ext uri="{FF2B5EF4-FFF2-40B4-BE49-F238E27FC236}">
                    <a16:creationId xmlns:a16="http://schemas.microsoft.com/office/drawing/2014/main" id="{634776CC-B430-A72F-E58C-857D55F352E2}"/>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1" name="Freeform: Shape 630">
                <a:extLst>
                  <a:ext uri="{FF2B5EF4-FFF2-40B4-BE49-F238E27FC236}">
                    <a16:creationId xmlns:a16="http://schemas.microsoft.com/office/drawing/2014/main" id="{7686A06D-CF85-6425-860F-C4BB98178F82}"/>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2" name="Freeform: Shape 631">
                <a:extLst>
                  <a:ext uri="{FF2B5EF4-FFF2-40B4-BE49-F238E27FC236}">
                    <a16:creationId xmlns:a16="http://schemas.microsoft.com/office/drawing/2014/main" id="{CD4F954F-BE2B-A0EA-A541-D96BE4104E59}"/>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3" name="Freeform: Shape 632">
                <a:extLst>
                  <a:ext uri="{FF2B5EF4-FFF2-40B4-BE49-F238E27FC236}">
                    <a16:creationId xmlns:a16="http://schemas.microsoft.com/office/drawing/2014/main" id="{D48C4DE4-F96B-31A1-9AFD-3A5EE4D29382}"/>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34" name="Freeform: Shape 633">
                <a:extLst>
                  <a:ext uri="{FF2B5EF4-FFF2-40B4-BE49-F238E27FC236}">
                    <a16:creationId xmlns:a16="http://schemas.microsoft.com/office/drawing/2014/main" id="{0C9590E5-C6A3-A39E-1412-DA15489D732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5" name="Freeform: Shape 634">
                <a:extLst>
                  <a:ext uri="{FF2B5EF4-FFF2-40B4-BE49-F238E27FC236}">
                    <a16:creationId xmlns:a16="http://schemas.microsoft.com/office/drawing/2014/main" id="{8F3F76E5-71A1-D846-9EDA-9A165528F030}"/>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36" name="Freeform: Shape 635">
                <a:extLst>
                  <a:ext uri="{FF2B5EF4-FFF2-40B4-BE49-F238E27FC236}">
                    <a16:creationId xmlns:a16="http://schemas.microsoft.com/office/drawing/2014/main" id="{2446FD77-1E93-8695-A934-6998DCADC442}"/>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7" name="Freeform: Shape 636">
                <a:extLst>
                  <a:ext uri="{FF2B5EF4-FFF2-40B4-BE49-F238E27FC236}">
                    <a16:creationId xmlns:a16="http://schemas.microsoft.com/office/drawing/2014/main" id="{BB028E27-9291-904A-50C3-862FDC9B9EBF}"/>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8" name="Freeform: Shape 637">
                <a:extLst>
                  <a:ext uri="{FF2B5EF4-FFF2-40B4-BE49-F238E27FC236}">
                    <a16:creationId xmlns:a16="http://schemas.microsoft.com/office/drawing/2014/main" id="{E8541698-87F5-2700-A7EB-CFE5401D7378}"/>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9" name="Freeform: Shape 638">
                <a:extLst>
                  <a:ext uri="{FF2B5EF4-FFF2-40B4-BE49-F238E27FC236}">
                    <a16:creationId xmlns:a16="http://schemas.microsoft.com/office/drawing/2014/main" id="{0F759497-93AA-A5BC-11B5-80CC89D5A5D3}"/>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0" name="Freeform: Shape 639">
                <a:extLst>
                  <a:ext uri="{FF2B5EF4-FFF2-40B4-BE49-F238E27FC236}">
                    <a16:creationId xmlns:a16="http://schemas.microsoft.com/office/drawing/2014/main" id="{33A904EC-E256-D24B-9759-F47570048498}"/>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1" name="Freeform: Shape 640">
                <a:extLst>
                  <a:ext uri="{FF2B5EF4-FFF2-40B4-BE49-F238E27FC236}">
                    <a16:creationId xmlns:a16="http://schemas.microsoft.com/office/drawing/2014/main" id="{9185E5E3-803E-4B01-81C9-A18620695110}"/>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2" name="Freeform: Shape 641">
                <a:extLst>
                  <a:ext uri="{FF2B5EF4-FFF2-40B4-BE49-F238E27FC236}">
                    <a16:creationId xmlns:a16="http://schemas.microsoft.com/office/drawing/2014/main" id="{4E871DB0-2C8F-0BDD-9244-B30EA2626979}"/>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43" name="Freeform: Shape 642">
                <a:extLst>
                  <a:ext uri="{FF2B5EF4-FFF2-40B4-BE49-F238E27FC236}">
                    <a16:creationId xmlns:a16="http://schemas.microsoft.com/office/drawing/2014/main" id="{28C78C49-2CE1-8D51-AE9C-99D461C2BB2C}"/>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4" name="Freeform: Shape 643">
                <a:extLst>
                  <a:ext uri="{FF2B5EF4-FFF2-40B4-BE49-F238E27FC236}">
                    <a16:creationId xmlns:a16="http://schemas.microsoft.com/office/drawing/2014/main" id="{523EC84A-3145-44F8-165D-66F69F328652}"/>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5" name="Freeform: Shape 644">
                <a:extLst>
                  <a:ext uri="{FF2B5EF4-FFF2-40B4-BE49-F238E27FC236}">
                    <a16:creationId xmlns:a16="http://schemas.microsoft.com/office/drawing/2014/main" id="{E502C0BF-0267-2D67-2F52-C6B7643DF907}"/>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6" name="Freeform: Shape 645">
                <a:extLst>
                  <a:ext uri="{FF2B5EF4-FFF2-40B4-BE49-F238E27FC236}">
                    <a16:creationId xmlns:a16="http://schemas.microsoft.com/office/drawing/2014/main" id="{A14880F0-E7D2-6396-A01C-A3450A5B5557}"/>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7" name="Freeform: Shape 646">
                <a:extLst>
                  <a:ext uri="{FF2B5EF4-FFF2-40B4-BE49-F238E27FC236}">
                    <a16:creationId xmlns:a16="http://schemas.microsoft.com/office/drawing/2014/main" id="{6CFE5E5E-6753-5610-2307-DCB505CC2746}"/>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8" name="Freeform: Shape 647">
                <a:extLst>
                  <a:ext uri="{FF2B5EF4-FFF2-40B4-BE49-F238E27FC236}">
                    <a16:creationId xmlns:a16="http://schemas.microsoft.com/office/drawing/2014/main" id="{D4305D3C-AF37-AB64-B722-226C5B24A9EE}"/>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9" name="Freeform: Shape 648">
                <a:extLst>
                  <a:ext uri="{FF2B5EF4-FFF2-40B4-BE49-F238E27FC236}">
                    <a16:creationId xmlns:a16="http://schemas.microsoft.com/office/drawing/2014/main" id="{AFA8935A-0281-2374-54F2-0D7F8F3FD502}"/>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50" name="Freeform: Shape 649">
                <a:extLst>
                  <a:ext uri="{FF2B5EF4-FFF2-40B4-BE49-F238E27FC236}">
                    <a16:creationId xmlns:a16="http://schemas.microsoft.com/office/drawing/2014/main" id="{85E163EF-0B20-FFDB-C946-257B60450DB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1" name="Freeform: Shape 650">
                <a:extLst>
                  <a:ext uri="{FF2B5EF4-FFF2-40B4-BE49-F238E27FC236}">
                    <a16:creationId xmlns:a16="http://schemas.microsoft.com/office/drawing/2014/main" id="{AF4C5270-CFE8-1316-8CDC-380C8D2AB30B}"/>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2" name="Freeform: Shape 651">
                <a:extLst>
                  <a:ext uri="{FF2B5EF4-FFF2-40B4-BE49-F238E27FC236}">
                    <a16:creationId xmlns:a16="http://schemas.microsoft.com/office/drawing/2014/main" id="{C304A953-7936-33BD-CFD7-02D098949958}"/>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3" name="Freeform: Shape 652">
                <a:extLst>
                  <a:ext uri="{FF2B5EF4-FFF2-40B4-BE49-F238E27FC236}">
                    <a16:creationId xmlns:a16="http://schemas.microsoft.com/office/drawing/2014/main" id="{E76225AF-0E98-F8AA-72B6-943B396CF61D}"/>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4" name="Freeform: Shape 653">
                <a:extLst>
                  <a:ext uri="{FF2B5EF4-FFF2-40B4-BE49-F238E27FC236}">
                    <a16:creationId xmlns:a16="http://schemas.microsoft.com/office/drawing/2014/main" id="{7CC67F90-41E6-7AAD-A11D-B815358A69A8}"/>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5" name="Freeform: Shape 654">
                <a:extLst>
                  <a:ext uri="{FF2B5EF4-FFF2-40B4-BE49-F238E27FC236}">
                    <a16:creationId xmlns:a16="http://schemas.microsoft.com/office/drawing/2014/main" id="{2F7EE614-7051-D664-DCB8-5A9103970C48}"/>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6" name="Freeform: Shape 655">
                <a:extLst>
                  <a:ext uri="{FF2B5EF4-FFF2-40B4-BE49-F238E27FC236}">
                    <a16:creationId xmlns:a16="http://schemas.microsoft.com/office/drawing/2014/main" id="{2B6FD444-99B8-AA7D-4871-9946623E270F}"/>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57" name="Freeform: Shape 656">
                <a:extLst>
                  <a:ext uri="{FF2B5EF4-FFF2-40B4-BE49-F238E27FC236}">
                    <a16:creationId xmlns:a16="http://schemas.microsoft.com/office/drawing/2014/main" id="{7307B97A-C218-E5A0-3C33-BE021EAB2F07}"/>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58" name="Freeform: Shape 657">
                <a:extLst>
                  <a:ext uri="{FF2B5EF4-FFF2-40B4-BE49-F238E27FC236}">
                    <a16:creationId xmlns:a16="http://schemas.microsoft.com/office/drawing/2014/main" id="{6F312327-69DC-A1D5-11AF-7D068BA62018}"/>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59" name="Freeform: Shape 658">
                <a:extLst>
                  <a:ext uri="{FF2B5EF4-FFF2-40B4-BE49-F238E27FC236}">
                    <a16:creationId xmlns:a16="http://schemas.microsoft.com/office/drawing/2014/main" id="{E740E002-7726-60A5-B74E-075238E48E19}"/>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0" name="Freeform: Shape 659">
                <a:extLst>
                  <a:ext uri="{FF2B5EF4-FFF2-40B4-BE49-F238E27FC236}">
                    <a16:creationId xmlns:a16="http://schemas.microsoft.com/office/drawing/2014/main" id="{AFCFA349-B728-03B5-1736-BB0B2F524CF9}"/>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1" name="Freeform: Shape 660">
                <a:extLst>
                  <a:ext uri="{FF2B5EF4-FFF2-40B4-BE49-F238E27FC236}">
                    <a16:creationId xmlns:a16="http://schemas.microsoft.com/office/drawing/2014/main" id="{ED2964BE-89F6-A2A7-AE8D-C8710C24D9E2}"/>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62" name="Freeform: Shape 661">
                <a:extLst>
                  <a:ext uri="{FF2B5EF4-FFF2-40B4-BE49-F238E27FC236}">
                    <a16:creationId xmlns:a16="http://schemas.microsoft.com/office/drawing/2014/main" id="{6AE53317-2C5D-A223-DCBC-AE932A71FC95}"/>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3" name="Freeform: Shape 662">
                <a:extLst>
                  <a:ext uri="{FF2B5EF4-FFF2-40B4-BE49-F238E27FC236}">
                    <a16:creationId xmlns:a16="http://schemas.microsoft.com/office/drawing/2014/main" id="{942FBC74-7782-98B7-F0D4-5931F8FDC3E3}"/>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4" name="Freeform: Shape 663">
                <a:extLst>
                  <a:ext uri="{FF2B5EF4-FFF2-40B4-BE49-F238E27FC236}">
                    <a16:creationId xmlns:a16="http://schemas.microsoft.com/office/drawing/2014/main" id="{2363C57C-1A45-1844-ACE0-73B041756A8F}"/>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5" name="Freeform: Shape 664">
                <a:extLst>
                  <a:ext uri="{FF2B5EF4-FFF2-40B4-BE49-F238E27FC236}">
                    <a16:creationId xmlns:a16="http://schemas.microsoft.com/office/drawing/2014/main" id="{F3C9C4F7-718E-900B-5FCA-A8413B25E3C9}"/>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666" name="Freeform: Shape 665">
                <a:extLst>
                  <a:ext uri="{FF2B5EF4-FFF2-40B4-BE49-F238E27FC236}">
                    <a16:creationId xmlns:a16="http://schemas.microsoft.com/office/drawing/2014/main" id="{E8646A9C-9982-2822-CE74-2DB72CDBD0E2}"/>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7" name="Freeform: Shape 666">
                <a:extLst>
                  <a:ext uri="{FF2B5EF4-FFF2-40B4-BE49-F238E27FC236}">
                    <a16:creationId xmlns:a16="http://schemas.microsoft.com/office/drawing/2014/main" id="{9733CB13-6877-6813-B2C6-632D8330F08D}"/>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668" name="Freeform: Shape 667">
                <a:extLst>
                  <a:ext uri="{FF2B5EF4-FFF2-40B4-BE49-F238E27FC236}">
                    <a16:creationId xmlns:a16="http://schemas.microsoft.com/office/drawing/2014/main" id="{A4B8C0B0-D0D6-C84D-D5A8-66C6A98327B9}"/>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69" name="Freeform: Shape 668">
                <a:extLst>
                  <a:ext uri="{FF2B5EF4-FFF2-40B4-BE49-F238E27FC236}">
                    <a16:creationId xmlns:a16="http://schemas.microsoft.com/office/drawing/2014/main" id="{1CD542D9-592C-9BCF-E565-A5547771477E}"/>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0" name="Freeform: Shape 669">
                <a:extLst>
                  <a:ext uri="{FF2B5EF4-FFF2-40B4-BE49-F238E27FC236}">
                    <a16:creationId xmlns:a16="http://schemas.microsoft.com/office/drawing/2014/main" id="{46E71DFF-ADFB-2605-86DA-70E81A8A2213}"/>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1" name="Freeform: Shape 670">
                <a:extLst>
                  <a:ext uri="{FF2B5EF4-FFF2-40B4-BE49-F238E27FC236}">
                    <a16:creationId xmlns:a16="http://schemas.microsoft.com/office/drawing/2014/main" id="{4AF6CAC8-2E68-6AE0-B40E-4703F7B02D85}"/>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72" name="Freeform: Shape 671">
                <a:extLst>
                  <a:ext uri="{FF2B5EF4-FFF2-40B4-BE49-F238E27FC236}">
                    <a16:creationId xmlns:a16="http://schemas.microsoft.com/office/drawing/2014/main" id="{D244FBBD-94DB-075D-9480-6394BB291D67}"/>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3" name="Freeform: Shape 672">
                <a:extLst>
                  <a:ext uri="{FF2B5EF4-FFF2-40B4-BE49-F238E27FC236}">
                    <a16:creationId xmlns:a16="http://schemas.microsoft.com/office/drawing/2014/main" id="{30881D81-E72A-58D5-C518-0DE9BEB678CF}"/>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74" name="Freeform: Shape 673">
                <a:extLst>
                  <a:ext uri="{FF2B5EF4-FFF2-40B4-BE49-F238E27FC236}">
                    <a16:creationId xmlns:a16="http://schemas.microsoft.com/office/drawing/2014/main" id="{4ECBC0A7-F5A2-D99C-D780-34996524922B}"/>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75" name="Freeform: Shape 674">
                <a:extLst>
                  <a:ext uri="{FF2B5EF4-FFF2-40B4-BE49-F238E27FC236}">
                    <a16:creationId xmlns:a16="http://schemas.microsoft.com/office/drawing/2014/main" id="{8830B1B8-9B69-70BB-4223-6BAFC39E36AD}"/>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6" name="Freeform: Shape 675">
                <a:extLst>
                  <a:ext uri="{FF2B5EF4-FFF2-40B4-BE49-F238E27FC236}">
                    <a16:creationId xmlns:a16="http://schemas.microsoft.com/office/drawing/2014/main" id="{5E40531A-DD37-2A5B-34AD-4567D51346EA}"/>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7" name="Freeform: Shape 676">
                <a:extLst>
                  <a:ext uri="{FF2B5EF4-FFF2-40B4-BE49-F238E27FC236}">
                    <a16:creationId xmlns:a16="http://schemas.microsoft.com/office/drawing/2014/main" id="{0F3A9687-A3CC-2457-7409-C042FEA398EA}"/>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78" name="Freeform: Shape 677">
                <a:extLst>
                  <a:ext uri="{FF2B5EF4-FFF2-40B4-BE49-F238E27FC236}">
                    <a16:creationId xmlns:a16="http://schemas.microsoft.com/office/drawing/2014/main" id="{A40FC94C-5595-EF19-CE54-BAEAD2FC9940}"/>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9" name="Freeform: Shape 678">
                <a:extLst>
                  <a:ext uri="{FF2B5EF4-FFF2-40B4-BE49-F238E27FC236}">
                    <a16:creationId xmlns:a16="http://schemas.microsoft.com/office/drawing/2014/main" id="{33A257F1-EFF7-EDB9-EDB2-DC7676443DA6}"/>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80" name="Freeform: Shape 679">
                <a:extLst>
                  <a:ext uri="{FF2B5EF4-FFF2-40B4-BE49-F238E27FC236}">
                    <a16:creationId xmlns:a16="http://schemas.microsoft.com/office/drawing/2014/main" id="{3B3353DE-2D7A-AC07-B47A-B2CE131769BB}"/>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1" name="Freeform: Shape 680">
                <a:extLst>
                  <a:ext uri="{FF2B5EF4-FFF2-40B4-BE49-F238E27FC236}">
                    <a16:creationId xmlns:a16="http://schemas.microsoft.com/office/drawing/2014/main" id="{9B9C0F93-750F-2039-7CEA-156C0D15C446}"/>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2" name="Freeform: Shape 681">
                <a:extLst>
                  <a:ext uri="{FF2B5EF4-FFF2-40B4-BE49-F238E27FC236}">
                    <a16:creationId xmlns:a16="http://schemas.microsoft.com/office/drawing/2014/main" id="{C489D538-F7B1-01D5-B9CD-818366D13052}"/>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3" name="Freeform: Shape 682">
                <a:extLst>
                  <a:ext uri="{FF2B5EF4-FFF2-40B4-BE49-F238E27FC236}">
                    <a16:creationId xmlns:a16="http://schemas.microsoft.com/office/drawing/2014/main" id="{A68ACA3A-F254-93AE-25A5-02DF9E00EEE9}"/>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84" name="Freeform: Shape 683">
                <a:extLst>
                  <a:ext uri="{FF2B5EF4-FFF2-40B4-BE49-F238E27FC236}">
                    <a16:creationId xmlns:a16="http://schemas.microsoft.com/office/drawing/2014/main" id="{7D2A1E25-6282-8D9A-B5B5-BAF32A2D3093}"/>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5" name="Freeform: Shape 684">
                <a:extLst>
                  <a:ext uri="{FF2B5EF4-FFF2-40B4-BE49-F238E27FC236}">
                    <a16:creationId xmlns:a16="http://schemas.microsoft.com/office/drawing/2014/main" id="{3A989B7B-AC61-46D3-F914-5507990BC038}"/>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86" name="Freeform: Shape 685">
                <a:extLst>
                  <a:ext uri="{FF2B5EF4-FFF2-40B4-BE49-F238E27FC236}">
                    <a16:creationId xmlns:a16="http://schemas.microsoft.com/office/drawing/2014/main" id="{63E5B1F5-A2CE-AB8C-55FC-E50C78031461}"/>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7" name="Freeform: Shape 686">
                <a:extLst>
                  <a:ext uri="{FF2B5EF4-FFF2-40B4-BE49-F238E27FC236}">
                    <a16:creationId xmlns:a16="http://schemas.microsoft.com/office/drawing/2014/main" id="{A30839AC-DE3C-5870-7039-F915AF851080}"/>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8" name="Freeform: Shape 687">
                <a:extLst>
                  <a:ext uri="{FF2B5EF4-FFF2-40B4-BE49-F238E27FC236}">
                    <a16:creationId xmlns:a16="http://schemas.microsoft.com/office/drawing/2014/main" id="{47B2D09C-CFBD-9808-2BE2-71F6482153BE}"/>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9" name="Freeform: Shape 688">
                <a:extLst>
                  <a:ext uri="{FF2B5EF4-FFF2-40B4-BE49-F238E27FC236}">
                    <a16:creationId xmlns:a16="http://schemas.microsoft.com/office/drawing/2014/main" id="{B8ED56C3-0F17-E674-36F8-1A349DE51E49}"/>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90" name="Freeform: Shape 689">
                <a:extLst>
                  <a:ext uri="{FF2B5EF4-FFF2-40B4-BE49-F238E27FC236}">
                    <a16:creationId xmlns:a16="http://schemas.microsoft.com/office/drawing/2014/main" id="{3981C968-C1F3-023D-9F12-E139ACA90E4E}"/>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1" name="Freeform: Shape 690">
                <a:extLst>
                  <a:ext uri="{FF2B5EF4-FFF2-40B4-BE49-F238E27FC236}">
                    <a16:creationId xmlns:a16="http://schemas.microsoft.com/office/drawing/2014/main" id="{CD44397E-2328-EC21-4529-B7FABF4607F0}"/>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92" name="Freeform: Shape 691">
                <a:extLst>
                  <a:ext uri="{FF2B5EF4-FFF2-40B4-BE49-F238E27FC236}">
                    <a16:creationId xmlns:a16="http://schemas.microsoft.com/office/drawing/2014/main" id="{01E4995B-8337-13BE-B835-C1994038CFA5}"/>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3" name="Freeform: Shape 692">
                <a:extLst>
                  <a:ext uri="{FF2B5EF4-FFF2-40B4-BE49-F238E27FC236}">
                    <a16:creationId xmlns:a16="http://schemas.microsoft.com/office/drawing/2014/main" id="{E14E5901-8540-F024-F9EF-BFE00A4955FE}"/>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94" name="Freeform: Shape 693">
                <a:extLst>
                  <a:ext uri="{FF2B5EF4-FFF2-40B4-BE49-F238E27FC236}">
                    <a16:creationId xmlns:a16="http://schemas.microsoft.com/office/drawing/2014/main" id="{2D538F12-61E9-039A-6809-82B03DE26B6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95" name="Freeform: Shape 694">
                <a:extLst>
                  <a:ext uri="{FF2B5EF4-FFF2-40B4-BE49-F238E27FC236}">
                    <a16:creationId xmlns:a16="http://schemas.microsoft.com/office/drawing/2014/main" id="{F37D1A80-2E17-D392-B5BA-436DCD70BABD}"/>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696" name="Freeform: Shape 695">
                <a:extLst>
                  <a:ext uri="{FF2B5EF4-FFF2-40B4-BE49-F238E27FC236}">
                    <a16:creationId xmlns:a16="http://schemas.microsoft.com/office/drawing/2014/main" id="{2464AB6D-F7B3-3980-CBAC-C6F4A2627A89}"/>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97" name="Freeform: Shape 696">
                <a:extLst>
                  <a:ext uri="{FF2B5EF4-FFF2-40B4-BE49-F238E27FC236}">
                    <a16:creationId xmlns:a16="http://schemas.microsoft.com/office/drawing/2014/main" id="{FCE381A8-4100-866A-1CDE-9B938810A0A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698" name="Freeform: Shape 697">
                <a:extLst>
                  <a:ext uri="{FF2B5EF4-FFF2-40B4-BE49-F238E27FC236}">
                    <a16:creationId xmlns:a16="http://schemas.microsoft.com/office/drawing/2014/main" id="{D42D863C-6FF9-E99D-C1B0-5B3FAFB490A5}"/>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grpSp>
          <p:nvGrpSpPr>
            <p:cNvPr id="360" name="Graphic 4">
              <a:extLst>
                <a:ext uri="{FF2B5EF4-FFF2-40B4-BE49-F238E27FC236}">
                  <a16:creationId xmlns:a16="http://schemas.microsoft.com/office/drawing/2014/main" id="{203957C4-87E6-2D88-F93D-17CD9C78ED7F}"/>
                </a:ext>
              </a:extLst>
            </p:cNvPr>
            <p:cNvGrpSpPr/>
            <p:nvPr/>
          </p:nvGrpSpPr>
          <p:grpSpPr>
            <a:xfrm>
              <a:off x="10154386" y="4452483"/>
              <a:ext cx="1443404" cy="1443418"/>
              <a:chOff x="5734037" y="3067039"/>
              <a:chExt cx="724483" cy="724489"/>
            </a:xfrm>
            <a:grpFill/>
          </p:grpSpPr>
          <p:sp>
            <p:nvSpPr>
              <p:cNvPr id="361" name="Freeform: Shape 360">
                <a:extLst>
                  <a:ext uri="{FF2B5EF4-FFF2-40B4-BE49-F238E27FC236}">
                    <a16:creationId xmlns:a16="http://schemas.microsoft.com/office/drawing/2014/main" id="{F20904F9-6AFC-990A-25E9-07D66C1F7833}"/>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362" name="Freeform: Shape 361">
                <a:extLst>
                  <a:ext uri="{FF2B5EF4-FFF2-40B4-BE49-F238E27FC236}">
                    <a16:creationId xmlns:a16="http://schemas.microsoft.com/office/drawing/2014/main" id="{31ED3DDF-4E26-12EB-983C-1BEDD50EC8D4}"/>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63" name="Freeform: Shape 362">
                <a:extLst>
                  <a:ext uri="{FF2B5EF4-FFF2-40B4-BE49-F238E27FC236}">
                    <a16:creationId xmlns:a16="http://schemas.microsoft.com/office/drawing/2014/main" id="{0790CB5D-B349-2FD7-CCAA-D1D9B4AD30A2}"/>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4" name="Freeform: Shape 363">
                <a:extLst>
                  <a:ext uri="{FF2B5EF4-FFF2-40B4-BE49-F238E27FC236}">
                    <a16:creationId xmlns:a16="http://schemas.microsoft.com/office/drawing/2014/main" id="{1CE0A4AA-26CC-73C5-7215-E5301B373390}"/>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5" name="Freeform: Shape 364">
                <a:extLst>
                  <a:ext uri="{FF2B5EF4-FFF2-40B4-BE49-F238E27FC236}">
                    <a16:creationId xmlns:a16="http://schemas.microsoft.com/office/drawing/2014/main" id="{A466DB03-EC26-BA5F-564C-64F82C729A0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6" name="Freeform: Shape 365">
                <a:extLst>
                  <a:ext uri="{FF2B5EF4-FFF2-40B4-BE49-F238E27FC236}">
                    <a16:creationId xmlns:a16="http://schemas.microsoft.com/office/drawing/2014/main" id="{B693F8F3-4EA4-7AFD-2772-BF371C334C9C}"/>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67" name="Freeform: Shape 366">
                <a:extLst>
                  <a:ext uri="{FF2B5EF4-FFF2-40B4-BE49-F238E27FC236}">
                    <a16:creationId xmlns:a16="http://schemas.microsoft.com/office/drawing/2014/main" id="{980B7331-F50B-E8C9-17DF-216C7710F774}"/>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8" name="Freeform: Shape 367">
                <a:extLst>
                  <a:ext uri="{FF2B5EF4-FFF2-40B4-BE49-F238E27FC236}">
                    <a16:creationId xmlns:a16="http://schemas.microsoft.com/office/drawing/2014/main" id="{F1E84CAC-7EE4-A63D-E984-3B29D951F54E}"/>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369" name="Freeform: Shape 368">
                <a:extLst>
                  <a:ext uri="{FF2B5EF4-FFF2-40B4-BE49-F238E27FC236}">
                    <a16:creationId xmlns:a16="http://schemas.microsoft.com/office/drawing/2014/main" id="{F31C2DF2-0495-D818-BCDC-F570A1D623D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0" name="Freeform: Shape 369">
                <a:extLst>
                  <a:ext uri="{FF2B5EF4-FFF2-40B4-BE49-F238E27FC236}">
                    <a16:creationId xmlns:a16="http://schemas.microsoft.com/office/drawing/2014/main" id="{4C200D13-7B21-DB9F-AB61-23569DC8E21A}"/>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1" name="Freeform: Shape 370">
                <a:extLst>
                  <a:ext uri="{FF2B5EF4-FFF2-40B4-BE49-F238E27FC236}">
                    <a16:creationId xmlns:a16="http://schemas.microsoft.com/office/drawing/2014/main" id="{C2CA3135-0716-5864-2AE1-D160A58E1149}"/>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2" name="Freeform: Shape 371">
                <a:extLst>
                  <a:ext uri="{FF2B5EF4-FFF2-40B4-BE49-F238E27FC236}">
                    <a16:creationId xmlns:a16="http://schemas.microsoft.com/office/drawing/2014/main" id="{AA850A79-8C31-6EED-3447-AC53445110B6}"/>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3" name="Freeform: Shape 372">
                <a:extLst>
                  <a:ext uri="{FF2B5EF4-FFF2-40B4-BE49-F238E27FC236}">
                    <a16:creationId xmlns:a16="http://schemas.microsoft.com/office/drawing/2014/main" id="{0E30C7B4-98D4-4910-F62C-8308F1BD8BA9}"/>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74" name="Freeform: Shape 373">
                <a:extLst>
                  <a:ext uri="{FF2B5EF4-FFF2-40B4-BE49-F238E27FC236}">
                    <a16:creationId xmlns:a16="http://schemas.microsoft.com/office/drawing/2014/main" id="{97236308-36DC-128C-B8AA-F98B1BE6CFE4}"/>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5" name="Freeform: Shape 374">
                <a:extLst>
                  <a:ext uri="{FF2B5EF4-FFF2-40B4-BE49-F238E27FC236}">
                    <a16:creationId xmlns:a16="http://schemas.microsoft.com/office/drawing/2014/main" id="{85B2512B-E23A-A367-8EDE-487E76F92816}"/>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76" name="Freeform: Shape 375">
                <a:extLst>
                  <a:ext uri="{FF2B5EF4-FFF2-40B4-BE49-F238E27FC236}">
                    <a16:creationId xmlns:a16="http://schemas.microsoft.com/office/drawing/2014/main" id="{C1B4B8EB-7C9E-9718-8956-03085974A14D}"/>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77" name="Freeform: Shape 376">
                <a:extLst>
                  <a:ext uri="{FF2B5EF4-FFF2-40B4-BE49-F238E27FC236}">
                    <a16:creationId xmlns:a16="http://schemas.microsoft.com/office/drawing/2014/main" id="{606D2543-7789-E9EE-279D-05766D5D1FB5}"/>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78" name="Freeform: Shape 377">
                <a:extLst>
                  <a:ext uri="{FF2B5EF4-FFF2-40B4-BE49-F238E27FC236}">
                    <a16:creationId xmlns:a16="http://schemas.microsoft.com/office/drawing/2014/main" id="{3D60A23C-854A-E50A-75E7-048891117511}"/>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79" name="Freeform: Shape 378">
                <a:extLst>
                  <a:ext uri="{FF2B5EF4-FFF2-40B4-BE49-F238E27FC236}">
                    <a16:creationId xmlns:a16="http://schemas.microsoft.com/office/drawing/2014/main" id="{AFD5889A-DE18-551F-6E5F-DB87E88EC723}"/>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80" name="Freeform: Shape 379">
                <a:extLst>
                  <a:ext uri="{FF2B5EF4-FFF2-40B4-BE49-F238E27FC236}">
                    <a16:creationId xmlns:a16="http://schemas.microsoft.com/office/drawing/2014/main" id="{D9231DBB-5581-04A3-F119-7F860DB539B4}"/>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81" name="Freeform: Shape 380">
                <a:extLst>
                  <a:ext uri="{FF2B5EF4-FFF2-40B4-BE49-F238E27FC236}">
                    <a16:creationId xmlns:a16="http://schemas.microsoft.com/office/drawing/2014/main" id="{F8F47C60-2BB6-5047-CFFF-F0434AC7DF3C}"/>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82" name="Freeform: Shape 381">
                <a:extLst>
                  <a:ext uri="{FF2B5EF4-FFF2-40B4-BE49-F238E27FC236}">
                    <a16:creationId xmlns:a16="http://schemas.microsoft.com/office/drawing/2014/main" id="{14AB4100-978B-728C-4D89-5BA48B04F49A}"/>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83" name="Freeform: Shape 382">
                <a:extLst>
                  <a:ext uri="{FF2B5EF4-FFF2-40B4-BE49-F238E27FC236}">
                    <a16:creationId xmlns:a16="http://schemas.microsoft.com/office/drawing/2014/main" id="{A728005F-EA07-A472-DA83-B77B399ACDCA}"/>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4" name="Freeform: Shape 383">
                <a:extLst>
                  <a:ext uri="{FF2B5EF4-FFF2-40B4-BE49-F238E27FC236}">
                    <a16:creationId xmlns:a16="http://schemas.microsoft.com/office/drawing/2014/main" id="{012B5A1B-69EA-C3F6-988B-0C4EF5040E5E}"/>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5" name="Freeform: Shape 384">
                <a:extLst>
                  <a:ext uri="{FF2B5EF4-FFF2-40B4-BE49-F238E27FC236}">
                    <a16:creationId xmlns:a16="http://schemas.microsoft.com/office/drawing/2014/main" id="{88E4AB87-E891-AFE7-8B3E-39903C28E0B0}"/>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6" name="Freeform: Shape 385">
                <a:extLst>
                  <a:ext uri="{FF2B5EF4-FFF2-40B4-BE49-F238E27FC236}">
                    <a16:creationId xmlns:a16="http://schemas.microsoft.com/office/drawing/2014/main" id="{7DC37737-75D0-872C-5A6D-074198C59F87}"/>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7" name="Freeform: Shape 386">
                <a:extLst>
                  <a:ext uri="{FF2B5EF4-FFF2-40B4-BE49-F238E27FC236}">
                    <a16:creationId xmlns:a16="http://schemas.microsoft.com/office/drawing/2014/main" id="{B49D7538-B12F-3328-FF4A-D497A482EBB0}"/>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88" name="Freeform: Shape 387">
                <a:extLst>
                  <a:ext uri="{FF2B5EF4-FFF2-40B4-BE49-F238E27FC236}">
                    <a16:creationId xmlns:a16="http://schemas.microsoft.com/office/drawing/2014/main" id="{97AF936A-DD11-1949-AE72-2B8723F31BD4}"/>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9" name="Freeform: Shape 388">
                <a:extLst>
                  <a:ext uri="{FF2B5EF4-FFF2-40B4-BE49-F238E27FC236}">
                    <a16:creationId xmlns:a16="http://schemas.microsoft.com/office/drawing/2014/main" id="{E8E01C0D-D4E0-FEAB-5BBB-74E2B3744360}"/>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90" name="Freeform: Shape 389">
                <a:extLst>
                  <a:ext uri="{FF2B5EF4-FFF2-40B4-BE49-F238E27FC236}">
                    <a16:creationId xmlns:a16="http://schemas.microsoft.com/office/drawing/2014/main" id="{4654563C-3BE2-2D2C-415C-C2581F06C8D1}"/>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1" name="Freeform: Shape 390">
                <a:extLst>
                  <a:ext uri="{FF2B5EF4-FFF2-40B4-BE49-F238E27FC236}">
                    <a16:creationId xmlns:a16="http://schemas.microsoft.com/office/drawing/2014/main" id="{A7130C3A-D7DB-63AD-4FA7-0C61F9CE8332}"/>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2" name="Freeform: Shape 391">
                <a:extLst>
                  <a:ext uri="{FF2B5EF4-FFF2-40B4-BE49-F238E27FC236}">
                    <a16:creationId xmlns:a16="http://schemas.microsoft.com/office/drawing/2014/main" id="{B470A787-28C0-BF24-F481-99A5DF75E096}"/>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3" name="Freeform: Shape 392">
                <a:extLst>
                  <a:ext uri="{FF2B5EF4-FFF2-40B4-BE49-F238E27FC236}">
                    <a16:creationId xmlns:a16="http://schemas.microsoft.com/office/drawing/2014/main" id="{707AADEC-6216-8367-7D6F-CF7BC1B497D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4" name="Freeform: Shape 393">
                <a:extLst>
                  <a:ext uri="{FF2B5EF4-FFF2-40B4-BE49-F238E27FC236}">
                    <a16:creationId xmlns:a16="http://schemas.microsoft.com/office/drawing/2014/main" id="{4B9E9B32-3276-A5CF-16C6-6509E69A3996}"/>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5" name="Freeform: Shape 394">
                <a:extLst>
                  <a:ext uri="{FF2B5EF4-FFF2-40B4-BE49-F238E27FC236}">
                    <a16:creationId xmlns:a16="http://schemas.microsoft.com/office/drawing/2014/main" id="{437CBA96-7BF5-21D8-60A1-FC4C53BE16B5}"/>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6" name="Freeform: Shape 395">
                <a:extLst>
                  <a:ext uri="{FF2B5EF4-FFF2-40B4-BE49-F238E27FC236}">
                    <a16:creationId xmlns:a16="http://schemas.microsoft.com/office/drawing/2014/main" id="{9422C6E5-109C-F1A5-A390-1DEF7FF4051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97" name="Freeform: Shape 396">
                <a:extLst>
                  <a:ext uri="{FF2B5EF4-FFF2-40B4-BE49-F238E27FC236}">
                    <a16:creationId xmlns:a16="http://schemas.microsoft.com/office/drawing/2014/main" id="{0856D276-6866-D5C0-7204-8844111C261F}"/>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8" name="Freeform: Shape 397">
                <a:extLst>
                  <a:ext uri="{FF2B5EF4-FFF2-40B4-BE49-F238E27FC236}">
                    <a16:creationId xmlns:a16="http://schemas.microsoft.com/office/drawing/2014/main" id="{AC4E815B-D6CE-239F-A7E2-F76E578124E2}"/>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9" name="Freeform: Shape 398">
                <a:extLst>
                  <a:ext uri="{FF2B5EF4-FFF2-40B4-BE49-F238E27FC236}">
                    <a16:creationId xmlns:a16="http://schemas.microsoft.com/office/drawing/2014/main" id="{15225DC8-7C37-2B2F-549D-0CA47A1B3CA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0" name="Freeform: Shape 399">
                <a:extLst>
                  <a:ext uri="{FF2B5EF4-FFF2-40B4-BE49-F238E27FC236}">
                    <a16:creationId xmlns:a16="http://schemas.microsoft.com/office/drawing/2014/main" id="{0BBF8BE0-FA98-F4AD-FDFC-617E94CABAAB}"/>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1" name="Freeform: Shape 400">
                <a:extLst>
                  <a:ext uri="{FF2B5EF4-FFF2-40B4-BE49-F238E27FC236}">
                    <a16:creationId xmlns:a16="http://schemas.microsoft.com/office/drawing/2014/main" id="{4FD3F642-D78E-6E05-934D-DF68CD3E01F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2" name="Freeform: Shape 401">
                <a:extLst>
                  <a:ext uri="{FF2B5EF4-FFF2-40B4-BE49-F238E27FC236}">
                    <a16:creationId xmlns:a16="http://schemas.microsoft.com/office/drawing/2014/main" id="{DA8E783B-089A-0900-F1ED-180A4BBA4211}"/>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3" name="Freeform: Shape 402">
                <a:extLst>
                  <a:ext uri="{FF2B5EF4-FFF2-40B4-BE49-F238E27FC236}">
                    <a16:creationId xmlns:a16="http://schemas.microsoft.com/office/drawing/2014/main" id="{9E79C118-8A76-3282-3DB3-E4D8819066E8}"/>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04" name="Freeform: Shape 403">
                <a:extLst>
                  <a:ext uri="{FF2B5EF4-FFF2-40B4-BE49-F238E27FC236}">
                    <a16:creationId xmlns:a16="http://schemas.microsoft.com/office/drawing/2014/main" id="{5EC552AE-E505-B764-152A-D7F3F5FD32DD}"/>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5" name="Freeform: Shape 404">
                <a:extLst>
                  <a:ext uri="{FF2B5EF4-FFF2-40B4-BE49-F238E27FC236}">
                    <a16:creationId xmlns:a16="http://schemas.microsoft.com/office/drawing/2014/main" id="{91C44CD0-71C3-1468-75B6-06BD25C94474}"/>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6" name="Freeform: Shape 405">
                <a:extLst>
                  <a:ext uri="{FF2B5EF4-FFF2-40B4-BE49-F238E27FC236}">
                    <a16:creationId xmlns:a16="http://schemas.microsoft.com/office/drawing/2014/main" id="{9492C173-164D-554B-9FF5-C21D2B34CF74}"/>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7" name="Freeform: Shape 406">
                <a:extLst>
                  <a:ext uri="{FF2B5EF4-FFF2-40B4-BE49-F238E27FC236}">
                    <a16:creationId xmlns:a16="http://schemas.microsoft.com/office/drawing/2014/main" id="{683FDE28-E6A1-8F61-ED43-FD36CEA7E2E1}"/>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8" name="Freeform: Shape 407">
                <a:extLst>
                  <a:ext uri="{FF2B5EF4-FFF2-40B4-BE49-F238E27FC236}">
                    <a16:creationId xmlns:a16="http://schemas.microsoft.com/office/drawing/2014/main" id="{F8645A1A-EC03-3009-4897-9BE98A43FD71}"/>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9" name="Freeform: Shape 408">
                <a:extLst>
                  <a:ext uri="{FF2B5EF4-FFF2-40B4-BE49-F238E27FC236}">
                    <a16:creationId xmlns:a16="http://schemas.microsoft.com/office/drawing/2014/main" id="{54FA54BC-D078-7595-2ABC-666D0ED1862B}"/>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10" name="Freeform: Shape 409">
                <a:extLst>
                  <a:ext uri="{FF2B5EF4-FFF2-40B4-BE49-F238E27FC236}">
                    <a16:creationId xmlns:a16="http://schemas.microsoft.com/office/drawing/2014/main" id="{BAA78001-6149-7840-9F25-D351B6F88EA4}"/>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1" name="Freeform: Shape 410">
                <a:extLst>
                  <a:ext uri="{FF2B5EF4-FFF2-40B4-BE49-F238E27FC236}">
                    <a16:creationId xmlns:a16="http://schemas.microsoft.com/office/drawing/2014/main" id="{A7015641-4B03-1424-88DF-18557D5A3A7E}"/>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2" name="Freeform: Shape 411">
                <a:extLst>
                  <a:ext uri="{FF2B5EF4-FFF2-40B4-BE49-F238E27FC236}">
                    <a16:creationId xmlns:a16="http://schemas.microsoft.com/office/drawing/2014/main" id="{D4BDEA04-AA52-F8EC-CD8B-A0422ACC773D}"/>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413" name="Freeform: Shape 412">
                <a:extLst>
                  <a:ext uri="{FF2B5EF4-FFF2-40B4-BE49-F238E27FC236}">
                    <a16:creationId xmlns:a16="http://schemas.microsoft.com/office/drawing/2014/main" id="{EB2A4A80-F454-C853-1A76-E58B1F0B028B}"/>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4" name="Freeform: Shape 413">
                <a:extLst>
                  <a:ext uri="{FF2B5EF4-FFF2-40B4-BE49-F238E27FC236}">
                    <a16:creationId xmlns:a16="http://schemas.microsoft.com/office/drawing/2014/main" id="{556D177B-F366-0F0B-DAAA-19E18A380BD4}"/>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415" name="Freeform: Shape 414">
                <a:extLst>
                  <a:ext uri="{FF2B5EF4-FFF2-40B4-BE49-F238E27FC236}">
                    <a16:creationId xmlns:a16="http://schemas.microsoft.com/office/drawing/2014/main" id="{A099652A-6315-6BB8-A10A-3B84D8F93130}"/>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16" name="Freeform: Shape 415">
                <a:extLst>
                  <a:ext uri="{FF2B5EF4-FFF2-40B4-BE49-F238E27FC236}">
                    <a16:creationId xmlns:a16="http://schemas.microsoft.com/office/drawing/2014/main" id="{1F2FA2D5-5C10-2838-AF7D-08D3CDAB21AD}"/>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17" name="Freeform: Shape 416">
                <a:extLst>
                  <a:ext uri="{FF2B5EF4-FFF2-40B4-BE49-F238E27FC236}">
                    <a16:creationId xmlns:a16="http://schemas.microsoft.com/office/drawing/2014/main" id="{9EA875D6-0008-BFF1-EF89-43D4525A8C40}"/>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18" name="Freeform: Shape 417">
                <a:extLst>
                  <a:ext uri="{FF2B5EF4-FFF2-40B4-BE49-F238E27FC236}">
                    <a16:creationId xmlns:a16="http://schemas.microsoft.com/office/drawing/2014/main" id="{BBBC2AF2-2B9C-05BB-21AF-8F0DDE29DEA9}"/>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419" name="Freeform: Shape 418">
                <a:extLst>
                  <a:ext uri="{FF2B5EF4-FFF2-40B4-BE49-F238E27FC236}">
                    <a16:creationId xmlns:a16="http://schemas.microsoft.com/office/drawing/2014/main" id="{D074FE77-102F-BD08-33FC-FE01586840D9}"/>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20" name="Freeform: Shape 419">
                <a:extLst>
                  <a:ext uri="{FF2B5EF4-FFF2-40B4-BE49-F238E27FC236}">
                    <a16:creationId xmlns:a16="http://schemas.microsoft.com/office/drawing/2014/main" id="{0A470825-B245-92DD-3AB1-CFABBD3541B6}"/>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421" name="Freeform: Shape 420">
                <a:extLst>
                  <a:ext uri="{FF2B5EF4-FFF2-40B4-BE49-F238E27FC236}">
                    <a16:creationId xmlns:a16="http://schemas.microsoft.com/office/drawing/2014/main" id="{9A5E04A4-C352-759D-5C96-BA9A3B7EC36A}"/>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22" name="Freeform: Shape 421">
                <a:extLst>
                  <a:ext uri="{FF2B5EF4-FFF2-40B4-BE49-F238E27FC236}">
                    <a16:creationId xmlns:a16="http://schemas.microsoft.com/office/drawing/2014/main" id="{6BCD1CA2-4A62-A439-9005-33C178B8652E}"/>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3" name="Freeform: Shape 422">
                <a:extLst>
                  <a:ext uri="{FF2B5EF4-FFF2-40B4-BE49-F238E27FC236}">
                    <a16:creationId xmlns:a16="http://schemas.microsoft.com/office/drawing/2014/main" id="{196C5F94-AFA6-CC34-727C-6A656A416445}"/>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4" name="Freeform: Shape 423">
                <a:extLst>
                  <a:ext uri="{FF2B5EF4-FFF2-40B4-BE49-F238E27FC236}">
                    <a16:creationId xmlns:a16="http://schemas.microsoft.com/office/drawing/2014/main" id="{8FFAC05A-6A8F-C84D-371B-89EA0D644CCE}"/>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425" name="Freeform: Shape 424">
                <a:extLst>
                  <a:ext uri="{FF2B5EF4-FFF2-40B4-BE49-F238E27FC236}">
                    <a16:creationId xmlns:a16="http://schemas.microsoft.com/office/drawing/2014/main" id="{5D9CA6BA-AA8D-1249-A2DF-FFAD67558D2E}"/>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6" name="Freeform: Shape 425">
                <a:extLst>
                  <a:ext uri="{FF2B5EF4-FFF2-40B4-BE49-F238E27FC236}">
                    <a16:creationId xmlns:a16="http://schemas.microsoft.com/office/drawing/2014/main" id="{EE0A6573-4CE0-63BE-B063-F3B593F2346B}"/>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427" name="Freeform: Shape 426">
                <a:extLst>
                  <a:ext uri="{FF2B5EF4-FFF2-40B4-BE49-F238E27FC236}">
                    <a16:creationId xmlns:a16="http://schemas.microsoft.com/office/drawing/2014/main" id="{EDFA4B38-EEE8-1603-1889-0D4FE718C8F5}"/>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28" name="Freeform: Shape 427">
                <a:extLst>
                  <a:ext uri="{FF2B5EF4-FFF2-40B4-BE49-F238E27FC236}">
                    <a16:creationId xmlns:a16="http://schemas.microsoft.com/office/drawing/2014/main" id="{2AD2C9F2-12A6-2812-9765-D40BA7175C8E}"/>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29" name="Freeform: Shape 428">
                <a:extLst>
                  <a:ext uri="{FF2B5EF4-FFF2-40B4-BE49-F238E27FC236}">
                    <a16:creationId xmlns:a16="http://schemas.microsoft.com/office/drawing/2014/main" id="{A8ACF399-ED03-E1FF-A769-42A88A9D16EF}"/>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30" name="Freeform: Shape 429">
                <a:extLst>
                  <a:ext uri="{FF2B5EF4-FFF2-40B4-BE49-F238E27FC236}">
                    <a16:creationId xmlns:a16="http://schemas.microsoft.com/office/drawing/2014/main" id="{D2882C37-03EF-1B7A-A47E-AC0AF2CB7E87}"/>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431" name="Freeform: Shape 430">
                <a:extLst>
                  <a:ext uri="{FF2B5EF4-FFF2-40B4-BE49-F238E27FC236}">
                    <a16:creationId xmlns:a16="http://schemas.microsoft.com/office/drawing/2014/main" id="{20B29B2A-6B4F-1447-37F0-D6343DCC66B7}"/>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32" name="Freeform: Shape 431">
                <a:extLst>
                  <a:ext uri="{FF2B5EF4-FFF2-40B4-BE49-F238E27FC236}">
                    <a16:creationId xmlns:a16="http://schemas.microsoft.com/office/drawing/2014/main" id="{6DA1FCEF-E318-FE7B-4820-8FCF2ED168ED}"/>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433" name="Freeform: Shape 432">
                <a:extLst>
                  <a:ext uri="{FF2B5EF4-FFF2-40B4-BE49-F238E27FC236}">
                    <a16:creationId xmlns:a16="http://schemas.microsoft.com/office/drawing/2014/main" id="{EDD96888-3020-CF5B-91A9-26F0FD3CB15E}"/>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4" name="Freeform: Shape 433">
                <a:extLst>
                  <a:ext uri="{FF2B5EF4-FFF2-40B4-BE49-F238E27FC236}">
                    <a16:creationId xmlns:a16="http://schemas.microsoft.com/office/drawing/2014/main" id="{7197026A-C125-39F4-2DDD-12FA9308B692}"/>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5" name="Freeform: Shape 434">
                <a:extLst>
                  <a:ext uri="{FF2B5EF4-FFF2-40B4-BE49-F238E27FC236}">
                    <a16:creationId xmlns:a16="http://schemas.microsoft.com/office/drawing/2014/main" id="{F81C4D3F-E8DF-819B-C04C-FF799EB77998}"/>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6" name="Freeform: Shape 435">
                <a:extLst>
                  <a:ext uri="{FF2B5EF4-FFF2-40B4-BE49-F238E27FC236}">
                    <a16:creationId xmlns:a16="http://schemas.microsoft.com/office/drawing/2014/main" id="{03C50E66-A91B-1558-BD97-24ED622BB063}"/>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437" name="Freeform: Shape 436">
                <a:extLst>
                  <a:ext uri="{FF2B5EF4-FFF2-40B4-BE49-F238E27FC236}">
                    <a16:creationId xmlns:a16="http://schemas.microsoft.com/office/drawing/2014/main" id="{D5A5A73D-B1DE-F2D9-88A8-02F67C6B594F}"/>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8" name="Freeform: Shape 437">
                <a:extLst>
                  <a:ext uri="{FF2B5EF4-FFF2-40B4-BE49-F238E27FC236}">
                    <a16:creationId xmlns:a16="http://schemas.microsoft.com/office/drawing/2014/main" id="{BDFD99A6-8E41-B624-4B0E-AAC7A8D05BDA}"/>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439" name="Freeform: Shape 438">
                <a:extLst>
                  <a:ext uri="{FF2B5EF4-FFF2-40B4-BE49-F238E27FC236}">
                    <a16:creationId xmlns:a16="http://schemas.microsoft.com/office/drawing/2014/main" id="{A3754355-F481-2169-B4F0-62E357187D35}"/>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0" name="Freeform: Shape 439">
                <a:extLst>
                  <a:ext uri="{FF2B5EF4-FFF2-40B4-BE49-F238E27FC236}">
                    <a16:creationId xmlns:a16="http://schemas.microsoft.com/office/drawing/2014/main" id="{AB3EA041-D51A-1ABE-DF60-8A25D1401F50}"/>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41" name="Freeform: Shape 440">
                <a:extLst>
                  <a:ext uri="{FF2B5EF4-FFF2-40B4-BE49-F238E27FC236}">
                    <a16:creationId xmlns:a16="http://schemas.microsoft.com/office/drawing/2014/main" id="{0A84CF6C-7F88-B7E6-EA34-27AA485DF468}"/>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42" name="Freeform: Shape 441">
                <a:extLst>
                  <a:ext uri="{FF2B5EF4-FFF2-40B4-BE49-F238E27FC236}">
                    <a16:creationId xmlns:a16="http://schemas.microsoft.com/office/drawing/2014/main" id="{DC13D0D4-58E3-2730-903D-1F0FE46E8D45}"/>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443" name="Freeform: Shape 442">
                <a:extLst>
                  <a:ext uri="{FF2B5EF4-FFF2-40B4-BE49-F238E27FC236}">
                    <a16:creationId xmlns:a16="http://schemas.microsoft.com/office/drawing/2014/main" id="{C427EB64-7ABB-C942-56F3-F7F917215B71}"/>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44" name="Freeform: Shape 443">
                <a:extLst>
                  <a:ext uri="{FF2B5EF4-FFF2-40B4-BE49-F238E27FC236}">
                    <a16:creationId xmlns:a16="http://schemas.microsoft.com/office/drawing/2014/main" id="{65EB88FF-E6C1-75A4-290C-8E84B5A39C19}"/>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445" name="Freeform: Shape 444">
                <a:extLst>
                  <a:ext uri="{FF2B5EF4-FFF2-40B4-BE49-F238E27FC236}">
                    <a16:creationId xmlns:a16="http://schemas.microsoft.com/office/drawing/2014/main" id="{2A9D3F4C-84E7-A820-BE6F-474B36AF1EA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6" name="Freeform: Shape 445">
                <a:extLst>
                  <a:ext uri="{FF2B5EF4-FFF2-40B4-BE49-F238E27FC236}">
                    <a16:creationId xmlns:a16="http://schemas.microsoft.com/office/drawing/2014/main" id="{993EC3D4-D524-0D05-DB06-31D833ED1D9B}"/>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7" name="Freeform: Shape 446">
                <a:extLst>
                  <a:ext uri="{FF2B5EF4-FFF2-40B4-BE49-F238E27FC236}">
                    <a16:creationId xmlns:a16="http://schemas.microsoft.com/office/drawing/2014/main" id="{7B84C86E-C215-05C5-CA48-414EE1819403}"/>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8" name="Freeform: Shape 447">
                <a:extLst>
                  <a:ext uri="{FF2B5EF4-FFF2-40B4-BE49-F238E27FC236}">
                    <a16:creationId xmlns:a16="http://schemas.microsoft.com/office/drawing/2014/main" id="{3BB4EA75-C9B4-740B-A019-09973CFD2CA4}"/>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449" name="Freeform: Shape 448">
                <a:extLst>
                  <a:ext uri="{FF2B5EF4-FFF2-40B4-BE49-F238E27FC236}">
                    <a16:creationId xmlns:a16="http://schemas.microsoft.com/office/drawing/2014/main" id="{F103CF44-9FDF-3A33-CA8D-07016C044DB7}"/>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0" name="Freeform: Shape 449">
                <a:extLst>
                  <a:ext uri="{FF2B5EF4-FFF2-40B4-BE49-F238E27FC236}">
                    <a16:creationId xmlns:a16="http://schemas.microsoft.com/office/drawing/2014/main" id="{28A749E5-C77A-07BB-2ADE-E79E7C01B07D}"/>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451" name="Freeform: Shape 450">
                <a:extLst>
                  <a:ext uri="{FF2B5EF4-FFF2-40B4-BE49-F238E27FC236}">
                    <a16:creationId xmlns:a16="http://schemas.microsoft.com/office/drawing/2014/main" id="{90E8C314-D7A1-893A-68D6-1562D6422C76}"/>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2" name="Freeform: Shape 451">
                <a:extLst>
                  <a:ext uri="{FF2B5EF4-FFF2-40B4-BE49-F238E27FC236}">
                    <a16:creationId xmlns:a16="http://schemas.microsoft.com/office/drawing/2014/main" id="{BDD3B3CB-6A9D-063E-112A-085240C578D1}"/>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453" name="Freeform: Shape 452">
                <a:extLst>
                  <a:ext uri="{FF2B5EF4-FFF2-40B4-BE49-F238E27FC236}">
                    <a16:creationId xmlns:a16="http://schemas.microsoft.com/office/drawing/2014/main" id="{65B00D8B-7A50-EA81-211F-620E7C2CC9A7}"/>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54" name="Freeform: Shape 453">
                <a:extLst>
                  <a:ext uri="{FF2B5EF4-FFF2-40B4-BE49-F238E27FC236}">
                    <a16:creationId xmlns:a16="http://schemas.microsoft.com/office/drawing/2014/main" id="{A42F3899-FA7D-DFD1-BD64-98FC720A8C58}"/>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5" name="Freeform: Shape 454">
                <a:extLst>
                  <a:ext uri="{FF2B5EF4-FFF2-40B4-BE49-F238E27FC236}">
                    <a16:creationId xmlns:a16="http://schemas.microsoft.com/office/drawing/2014/main" id="{A204AC46-B216-EA24-41AC-7177F7BED9A7}"/>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6" name="Freeform: Shape 455">
                <a:extLst>
                  <a:ext uri="{FF2B5EF4-FFF2-40B4-BE49-F238E27FC236}">
                    <a16:creationId xmlns:a16="http://schemas.microsoft.com/office/drawing/2014/main" id="{ADB990DE-6964-8864-1CF6-B2BD6DFC96A9}"/>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7" name="Freeform: Shape 456">
                <a:extLst>
                  <a:ext uri="{FF2B5EF4-FFF2-40B4-BE49-F238E27FC236}">
                    <a16:creationId xmlns:a16="http://schemas.microsoft.com/office/drawing/2014/main" id="{09F1E82D-49BC-0168-62F0-7F8010A46A21}"/>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58" name="Freeform: Shape 457">
                <a:extLst>
                  <a:ext uri="{FF2B5EF4-FFF2-40B4-BE49-F238E27FC236}">
                    <a16:creationId xmlns:a16="http://schemas.microsoft.com/office/drawing/2014/main" id="{3399AFD2-B18C-18E3-D47E-D55CD468EAFE}"/>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9" name="Freeform: Shape 458">
                <a:extLst>
                  <a:ext uri="{FF2B5EF4-FFF2-40B4-BE49-F238E27FC236}">
                    <a16:creationId xmlns:a16="http://schemas.microsoft.com/office/drawing/2014/main" id="{FDF22594-D1C0-42A5-E574-2DF9631B06A5}"/>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60" name="Freeform: Shape 459">
                <a:extLst>
                  <a:ext uri="{FF2B5EF4-FFF2-40B4-BE49-F238E27FC236}">
                    <a16:creationId xmlns:a16="http://schemas.microsoft.com/office/drawing/2014/main" id="{6B00D3F0-7573-DAB9-9227-DA6EEA1D69C2}"/>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61" name="Freeform: Shape 460">
                <a:extLst>
                  <a:ext uri="{FF2B5EF4-FFF2-40B4-BE49-F238E27FC236}">
                    <a16:creationId xmlns:a16="http://schemas.microsoft.com/office/drawing/2014/main" id="{016BB3E3-EABD-5FF5-4644-6817F680E0F6}"/>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2" name="Freeform: Shape 461">
                <a:extLst>
                  <a:ext uri="{FF2B5EF4-FFF2-40B4-BE49-F238E27FC236}">
                    <a16:creationId xmlns:a16="http://schemas.microsoft.com/office/drawing/2014/main" id="{A0E2EBA4-E5DA-8A29-C94C-2E50C58EF3D6}"/>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3" name="Freeform: Shape 462">
                <a:extLst>
                  <a:ext uri="{FF2B5EF4-FFF2-40B4-BE49-F238E27FC236}">
                    <a16:creationId xmlns:a16="http://schemas.microsoft.com/office/drawing/2014/main" id="{9B3E90DB-7C65-B3F6-F4F8-E43B166A113C}"/>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4" name="Freeform: Shape 463">
                <a:extLst>
                  <a:ext uri="{FF2B5EF4-FFF2-40B4-BE49-F238E27FC236}">
                    <a16:creationId xmlns:a16="http://schemas.microsoft.com/office/drawing/2014/main" id="{DB30DC75-7790-E496-8F39-7281CC001220}"/>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65" name="Freeform: Shape 464">
                <a:extLst>
                  <a:ext uri="{FF2B5EF4-FFF2-40B4-BE49-F238E27FC236}">
                    <a16:creationId xmlns:a16="http://schemas.microsoft.com/office/drawing/2014/main" id="{A030FB0D-E5FE-C52F-1951-11D5199C3260}"/>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6" name="Freeform: Shape 465">
                <a:extLst>
                  <a:ext uri="{FF2B5EF4-FFF2-40B4-BE49-F238E27FC236}">
                    <a16:creationId xmlns:a16="http://schemas.microsoft.com/office/drawing/2014/main" id="{C4E960BA-FB1C-074B-9271-61CC618CBFAB}"/>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67" name="Freeform: Shape 466">
                <a:extLst>
                  <a:ext uri="{FF2B5EF4-FFF2-40B4-BE49-F238E27FC236}">
                    <a16:creationId xmlns:a16="http://schemas.microsoft.com/office/drawing/2014/main" id="{3E5D9934-420B-214D-575F-AD1CA192F85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8" name="Freeform: Shape 467">
                <a:extLst>
                  <a:ext uri="{FF2B5EF4-FFF2-40B4-BE49-F238E27FC236}">
                    <a16:creationId xmlns:a16="http://schemas.microsoft.com/office/drawing/2014/main" id="{97019CD7-CDFE-AFD7-9BFC-170D9A7EA888}"/>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9" name="Freeform: Shape 468">
                <a:extLst>
                  <a:ext uri="{FF2B5EF4-FFF2-40B4-BE49-F238E27FC236}">
                    <a16:creationId xmlns:a16="http://schemas.microsoft.com/office/drawing/2014/main" id="{6C4E722E-0AAA-EC08-E1F9-B816BB3D11DB}"/>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0" name="Freeform: Shape 469">
                <a:extLst>
                  <a:ext uri="{FF2B5EF4-FFF2-40B4-BE49-F238E27FC236}">
                    <a16:creationId xmlns:a16="http://schemas.microsoft.com/office/drawing/2014/main" id="{92AF99A2-0F21-863B-F60A-23A8075AF9F4}"/>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1" name="Freeform: Shape 470">
                <a:extLst>
                  <a:ext uri="{FF2B5EF4-FFF2-40B4-BE49-F238E27FC236}">
                    <a16:creationId xmlns:a16="http://schemas.microsoft.com/office/drawing/2014/main" id="{8B42CB12-E283-610C-34A9-28A0C4B38F5C}"/>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2" name="Freeform: Shape 471">
                <a:extLst>
                  <a:ext uri="{FF2B5EF4-FFF2-40B4-BE49-F238E27FC236}">
                    <a16:creationId xmlns:a16="http://schemas.microsoft.com/office/drawing/2014/main" id="{A1D5EE6B-C119-1A29-62B5-48D442581823}"/>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3" name="Freeform: Shape 472">
                <a:extLst>
                  <a:ext uri="{FF2B5EF4-FFF2-40B4-BE49-F238E27FC236}">
                    <a16:creationId xmlns:a16="http://schemas.microsoft.com/office/drawing/2014/main" id="{4DA13D61-A2A0-BE2A-E1D8-DA89C9C85397}"/>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74" name="Freeform: Shape 473">
                <a:extLst>
                  <a:ext uri="{FF2B5EF4-FFF2-40B4-BE49-F238E27FC236}">
                    <a16:creationId xmlns:a16="http://schemas.microsoft.com/office/drawing/2014/main" id="{F89D3880-8FC4-A439-547F-717011FF743B}"/>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5" name="Freeform: Shape 474">
                <a:extLst>
                  <a:ext uri="{FF2B5EF4-FFF2-40B4-BE49-F238E27FC236}">
                    <a16:creationId xmlns:a16="http://schemas.microsoft.com/office/drawing/2014/main" id="{5D52258A-A215-F47B-0EAA-3ED1583D28B0}"/>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6" name="Freeform: Shape 475">
                <a:extLst>
                  <a:ext uri="{FF2B5EF4-FFF2-40B4-BE49-F238E27FC236}">
                    <a16:creationId xmlns:a16="http://schemas.microsoft.com/office/drawing/2014/main" id="{60282AAE-6F7C-8B39-7EAE-78D3CC40CA98}"/>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7" name="Freeform: Shape 476">
                <a:extLst>
                  <a:ext uri="{FF2B5EF4-FFF2-40B4-BE49-F238E27FC236}">
                    <a16:creationId xmlns:a16="http://schemas.microsoft.com/office/drawing/2014/main" id="{5AE11D23-3693-201A-C750-2965118E17E9}"/>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8" name="Freeform: Shape 477">
                <a:extLst>
                  <a:ext uri="{FF2B5EF4-FFF2-40B4-BE49-F238E27FC236}">
                    <a16:creationId xmlns:a16="http://schemas.microsoft.com/office/drawing/2014/main" id="{F7A16407-6F51-5120-400A-4F82DD104FEE}"/>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9" name="Freeform: Shape 478">
                <a:extLst>
                  <a:ext uri="{FF2B5EF4-FFF2-40B4-BE49-F238E27FC236}">
                    <a16:creationId xmlns:a16="http://schemas.microsoft.com/office/drawing/2014/main" id="{DA2225A7-9035-D186-E67F-38817959253A}"/>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0" name="Freeform: Shape 479">
                <a:extLst>
                  <a:ext uri="{FF2B5EF4-FFF2-40B4-BE49-F238E27FC236}">
                    <a16:creationId xmlns:a16="http://schemas.microsoft.com/office/drawing/2014/main" id="{BDDA137B-006D-6BE7-940F-D13591BA4578}"/>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81" name="Freeform: Shape 480">
                <a:extLst>
                  <a:ext uri="{FF2B5EF4-FFF2-40B4-BE49-F238E27FC236}">
                    <a16:creationId xmlns:a16="http://schemas.microsoft.com/office/drawing/2014/main" id="{9F728BF0-FC44-B611-5E0E-9FCF6BDDB286}"/>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2" name="Freeform: Shape 481">
                <a:extLst>
                  <a:ext uri="{FF2B5EF4-FFF2-40B4-BE49-F238E27FC236}">
                    <a16:creationId xmlns:a16="http://schemas.microsoft.com/office/drawing/2014/main" id="{217F358D-586E-0B8B-174B-3036F98645A1}"/>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3" name="Freeform: Shape 482">
                <a:extLst>
                  <a:ext uri="{FF2B5EF4-FFF2-40B4-BE49-F238E27FC236}">
                    <a16:creationId xmlns:a16="http://schemas.microsoft.com/office/drawing/2014/main" id="{45A27986-0842-EC73-131A-9C8C434E6894}"/>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4" name="Freeform: Shape 483">
                <a:extLst>
                  <a:ext uri="{FF2B5EF4-FFF2-40B4-BE49-F238E27FC236}">
                    <a16:creationId xmlns:a16="http://schemas.microsoft.com/office/drawing/2014/main" id="{6D17D80E-3390-5C74-46F6-CB099D82CAAA}"/>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5" name="Freeform: Shape 484">
                <a:extLst>
                  <a:ext uri="{FF2B5EF4-FFF2-40B4-BE49-F238E27FC236}">
                    <a16:creationId xmlns:a16="http://schemas.microsoft.com/office/drawing/2014/main" id="{ED6EE81E-9D0E-103A-020A-B76447C09390}"/>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6" name="Freeform: Shape 485">
                <a:extLst>
                  <a:ext uri="{FF2B5EF4-FFF2-40B4-BE49-F238E27FC236}">
                    <a16:creationId xmlns:a16="http://schemas.microsoft.com/office/drawing/2014/main" id="{28640E53-0BBF-FAB1-53B9-87C94764E2C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7" name="Freeform: Shape 486">
                <a:extLst>
                  <a:ext uri="{FF2B5EF4-FFF2-40B4-BE49-F238E27FC236}">
                    <a16:creationId xmlns:a16="http://schemas.microsoft.com/office/drawing/2014/main" id="{1C451920-7F58-5717-7275-7E870FCA842A}"/>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88" name="Freeform: Shape 487">
                <a:extLst>
                  <a:ext uri="{FF2B5EF4-FFF2-40B4-BE49-F238E27FC236}">
                    <a16:creationId xmlns:a16="http://schemas.microsoft.com/office/drawing/2014/main" id="{FAA128D2-D224-39AF-244D-3E782C935EAC}"/>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89" name="Freeform: Shape 488">
                <a:extLst>
                  <a:ext uri="{FF2B5EF4-FFF2-40B4-BE49-F238E27FC236}">
                    <a16:creationId xmlns:a16="http://schemas.microsoft.com/office/drawing/2014/main" id="{819D4F44-68D2-3B01-A0FD-C2A927F3FF6B}"/>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0" name="Freeform: Shape 489">
                <a:extLst>
                  <a:ext uri="{FF2B5EF4-FFF2-40B4-BE49-F238E27FC236}">
                    <a16:creationId xmlns:a16="http://schemas.microsoft.com/office/drawing/2014/main" id="{04F3EF64-4FBA-D297-3CEA-3D2CE492541B}"/>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1" name="Freeform: Shape 490">
                <a:extLst>
                  <a:ext uri="{FF2B5EF4-FFF2-40B4-BE49-F238E27FC236}">
                    <a16:creationId xmlns:a16="http://schemas.microsoft.com/office/drawing/2014/main" id="{D44B8C8D-56EA-3FF3-AF09-38AAF5A92BEB}"/>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2" name="Freeform: Shape 491">
                <a:extLst>
                  <a:ext uri="{FF2B5EF4-FFF2-40B4-BE49-F238E27FC236}">
                    <a16:creationId xmlns:a16="http://schemas.microsoft.com/office/drawing/2014/main" id="{FA520DA9-8819-CD72-CFC0-2B28808B3D10}"/>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93" name="Freeform: Shape 492">
                <a:extLst>
                  <a:ext uri="{FF2B5EF4-FFF2-40B4-BE49-F238E27FC236}">
                    <a16:creationId xmlns:a16="http://schemas.microsoft.com/office/drawing/2014/main" id="{B9BFE72A-E439-3583-6E9F-E5D5E82BCCC4}"/>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4" name="Freeform: Shape 493">
                <a:extLst>
                  <a:ext uri="{FF2B5EF4-FFF2-40B4-BE49-F238E27FC236}">
                    <a16:creationId xmlns:a16="http://schemas.microsoft.com/office/drawing/2014/main" id="{FBBB73D5-EE62-0787-70CB-EFB1B5DD971C}"/>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95" name="Freeform: Shape 494">
                <a:extLst>
                  <a:ext uri="{FF2B5EF4-FFF2-40B4-BE49-F238E27FC236}">
                    <a16:creationId xmlns:a16="http://schemas.microsoft.com/office/drawing/2014/main" id="{F524D079-CD5C-1E57-FD52-8933C87BD47E}"/>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96" name="Freeform: Shape 495">
                <a:extLst>
                  <a:ext uri="{FF2B5EF4-FFF2-40B4-BE49-F238E27FC236}">
                    <a16:creationId xmlns:a16="http://schemas.microsoft.com/office/drawing/2014/main" id="{19C422E9-DDAE-E63F-1260-F46B18521074}"/>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497" name="Freeform: Shape 496">
                <a:extLst>
                  <a:ext uri="{FF2B5EF4-FFF2-40B4-BE49-F238E27FC236}">
                    <a16:creationId xmlns:a16="http://schemas.microsoft.com/office/drawing/2014/main" id="{43E6D31E-48CB-D919-020F-E5B2D6129434}"/>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98" name="Freeform: Shape 497">
                <a:extLst>
                  <a:ext uri="{FF2B5EF4-FFF2-40B4-BE49-F238E27FC236}">
                    <a16:creationId xmlns:a16="http://schemas.microsoft.com/office/drawing/2014/main" id="{A7CD5640-D0B3-593D-005A-0CB47B9AEC87}"/>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499" name="Freeform: Shape 498">
                <a:extLst>
                  <a:ext uri="{FF2B5EF4-FFF2-40B4-BE49-F238E27FC236}">
                    <a16:creationId xmlns:a16="http://schemas.microsoft.com/office/drawing/2014/main" id="{57567A9F-D240-1E34-F62E-BE76DDDED963}"/>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00" name="Freeform: Shape 499">
                <a:extLst>
                  <a:ext uri="{FF2B5EF4-FFF2-40B4-BE49-F238E27FC236}">
                    <a16:creationId xmlns:a16="http://schemas.microsoft.com/office/drawing/2014/main" id="{78C09AA4-6C42-AC4C-8B42-692A56933615}"/>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1" name="Freeform: Shape 500">
                <a:extLst>
                  <a:ext uri="{FF2B5EF4-FFF2-40B4-BE49-F238E27FC236}">
                    <a16:creationId xmlns:a16="http://schemas.microsoft.com/office/drawing/2014/main" id="{05601B45-3DC5-2232-D819-DD08A9E6DCE2}"/>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2" name="Freeform: Shape 501">
                <a:extLst>
                  <a:ext uri="{FF2B5EF4-FFF2-40B4-BE49-F238E27FC236}">
                    <a16:creationId xmlns:a16="http://schemas.microsoft.com/office/drawing/2014/main" id="{0F1E45EA-B216-BEE6-27C9-DE1392F4E4C1}"/>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03" name="Freeform: Shape 502">
                <a:extLst>
                  <a:ext uri="{FF2B5EF4-FFF2-40B4-BE49-F238E27FC236}">
                    <a16:creationId xmlns:a16="http://schemas.microsoft.com/office/drawing/2014/main" id="{A9D37395-F439-2748-1FF5-268EE9F41EBB}"/>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4" name="Freeform: Shape 503">
                <a:extLst>
                  <a:ext uri="{FF2B5EF4-FFF2-40B4-BE49-F238E27FC236}">
                    <a16:creationId xmlns:a16="http://schemas.microsoft.com/office/drawing/2014/main" id="{20BD514C-309E-0B48-0E19-8FEF213CFFF7}"/>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05" name="Freeform: Shape 504">
                <a:extLst>
                  <a:ext uri="{FF2B5EF4-FFF2-40B4-BE49-F238E27FC236}">
                    <a16:creationId xmlns:a16="http://schemas.microsoft.com/office/drawing/2014/main" id="{4A387351-A6E0-5F9C-D570-189BAC0158AE}"/>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506" name="Freeform: Shape 505">
                <a:extLst>
                  <a:ext uri="{FF2B5EF4-FFF2-40B4-BE49-F238E27FC236}">
                    <a16:creationId xmlns:a16="http://schemas.microsoft.com/office/drawing/2014/main" id="{2F75EBF4-3ADC-3C12-19E1-2AEE5D512173}"/>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7" name="Freeform: Shape 506">
                <a:extLst>
                  <a:ext uri="{FF2B5EF4-FFF2-40B4-BE49-F238E27FC236}">
                    <a16:creationId xmlns:a16="http://schemas.microsoft.com/office/drawing/2014/main" id="{9BAF0230-D1FF-E6B2-0C6F-A6456426BCF1}"/>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8" name="Freeform: Shape 507">
                <a:extLst>
                  <a:ext uri="{FF2B5EF4-FFF2-40B4-BE49-F238E27FC236}">
                    <a16:creationId xmlns:a16="http://schemas.microsoft.com/office/drawing/2014/main" id="{ED7C4826-F7AD-C4F7-7CD3-C284C36A09C2}"/>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09" name="Freeform: Shape 508">
                <a:extLst>
                  <a:ext uri="{FF2B5EF4-FFF2-40B4-BE49-F238E27FC236}">
                    <a16:creationId xmlns:a16="http://schemas.microsoft.com/office/drawing/2014/main" id="{7CAEC5CC-87C2-3E70-B56B-F2547BCE313B}"/>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0" name="Freeform: Shape 509">
                <a:extLst>
                  <a:ext uri="{FF2B5EF4-FFF2-40B4-BE49-F238E27FC236}">
                    <a16:creationId xmlns:a16="http://schemas.microsoft.com/office/drawing/2014/main" id="{8CFD2980-EA93-B818-DD38-18D17AF10B55}"/>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11" name="Freeform: Shape 510">
                <a:extLst>
                  <a:ext uri="{FF2B5EF4-FFF2-40B4-BE49-F238E27FC236}">
                    <a16:creationId xmlns:a16="http://schemas.microsoft.com/office/drawing/2014/main" id="{98E73829-E3BE-9B49-159D-76A91F1F2D73}"/>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2" name="Freeform: Shape 511">
                <a:extLst>
                  <a:ext uri="{FF2B5EF4-FFF2-40B4-BE49-F238E27FC236}">
                    <a16:creationId xmlns:a16="http://schemas.microsoft.com/office/drawing/2014/main" id="{7885E06B-E8AC-6BCE-3CAF-A195B543FDD2}"/>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3" name="Freeform: Shape 512">
                <a:extLst>
                  <a:ext uri="{FF2B5EF4-FFF2-40B4-BE49-F238E27FC236}">
                    <a16:creationId xmlns:a16="http://schemas.microsoft.com/office/drawing/2014/main" id="{CB83A8BC-8DB8-EEBB-EA85-3B6775B21D8D}"/>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4" name="Freeform: Shape 513">
                <a:extLst>
                  <a:ext uri="{FF2B5EF4-FFF2-40B4-BE49-F238E27FC236}">
                    <a16:creationId xmlns:a16="http://schemas.microsoft.com/office/drawing/2014/main" id="{519466DC-1307-EDA0-01A9-F32D7856B1A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15" name="Freeform: Shape 514">
                <a:extLst>
                  <a:ext uri="{FF2B5EF4-FFF2-40B4-BE49-F238E27FC236}">
                    <a16:creationId xmlns:a16="http://schemas.microsoft.com/office/drawing/2014/main" id="{6370C7C9-1812-38FE-3F8B-CC4EA4BC5B3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6" name="Freeform: Shape 515">
                <a:extLst>
                  <a:ext uri="{FF2B5EF4-FFF2-40B4-BE49-F238E27FC236}">
                    <a16:creationId xmlns:a16="http://schemas.microsoft.com/office/drawing/2014/main" id="{C813B705-D1A0-599C-37FE-BBD30B1C8E4F}"/>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17" name="Freeform: Shape 516">
                <a:extLst>
                  <a:ext uri="{FF2B5EF4-FFF2-40B4-BE49-F238E27FC236}">
                    <a16:creationId xmlns:a16="http://schemas.microsoft.com/office/drawing/2014/main" id="{AFB5E723-DE0A-F89F-3794-DF4221324C9C}"/>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8" name="Freeform: Shape 517">
                <a:extLst>
                  <a:ext uri="{FF2B5EF4-FFF2-40B4-BE49-F238E27FC236}">
                    <a16:creationId xmlns:a16="http://schemas.microsoft.com/office/drawing/2014/main" id="{D27ACB47-F4FD-8D17-2C9E-4546A9977E45}"/>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9" name="Freeform: Shape 518">
                <a:extLst>
                  <a:ext uri="{FF2B5EF4-FFF2-40B4-BE49-F238E27FC236}">
                    <a16:creationId xmlns:a16="http://schemas.microsoft.com/office/drawing/2014/main" id="{0A16EE58-643F-8A66-59F7-43F35ACC9634}"/>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20" name="Freeform: Shape 519">
                <a:extLst>
                  <a:ext uri="{FF2B5EF4-FFF2-40B4-BE49-F238E27FC236}">
                    <a16:creationId xmlns:a16="http://schemas.microsoft.com/office/drawing/2014/main" id="{9F4B4D3B-0FB9-4648-49B5-246DA6D5A85F}"/>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21" name="Freeform: Shape 520">
                <a:extLst>
                  <a:ext uri="{FF2B5EF4-FFF2-40B4-BE49-F238E27FC236}">
                    <a16:creationId xmlns:a16="http://schemas.microsoft.com/office/drawing/2014/main" id="{1CF21471-541B-2859-F82A-09FCD1FD0003}"/>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22" name="Freeform: Shape 521">
                <a:extLst>
                  <a:ext uri="{FF2B5EF4-FFF2-40B4-BE49-F238E27FC236}">
                    <a16:creationId xmlns:a16="http://schemas.microsoft.com/office/drawing/2014/main" id="{30CE8B62-D7B2-CA7D-1506-443583A6C702}"/>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23" name="Freeform: Shape 522">
                <a:extLst>
                  <a:ext uri="{FF2B5EF4-FFF2-40B4-BE49-F238E27FC236}">
                    <a16:creationId xmlns:a16="http://schemas.microsoft.com/office/drawing/2014/main" id="{EFC542DC-7019-D7F5-6935-AD02B9FDCD7E}"/>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24" name="Freeform: Shape 523">
                <a:extLst>
                  <a:ext uri="{FF2B5EF4-FFF2-40B4-BE49-F238E27FC236}">
                    <a16:creationId xmlns:a16="http://schemas.microsoft.com/office/drawing/2014/main" id="{F4C7EA79-8D62-D92D-CABB-83668AE3385A}"/>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5" name="Freeform: Shape 524">
                <a:extLst>
                  <a:ext uri="{FF2B5EF4-FFF2-40B4-BE49-F238E27FC236}">
                    <a16:creationId xmlns:a16="http://schemas.microsoft.com/office/drawing/2014/main" id="{5E4750CE-8024-88EF-CF8A-F05EE60C7CB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6" name="Freeform: Shape 525">
                <a:extLst>
                  <a:ext uri="{FF2B5EF4-FFF2-40B4-BE49-F238E27FC236}">
                    <a16:creationId xmlns:a16="http://schemas.microsoft.com/office/drawing/2014/main" id="{52E32B0C-F373-CCC8-6564-D48A974F1DFE}"/>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527" name="Freeform: Shape 526">
                <a:extLst>
                  <a:ext uri="{FF2B5EF4-FFF2-40B4-BE49-F238E27FC236}">
                    <a16:creationId xmlns:a16="http://schemas.microsoft.com/office/drawing/2014/main" id="{81897679-8B58-F753-16B9-009E0342EECD}"/>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8" name="Freeform: Shape 527">
                <a:extLst>
                  <a:ext uri="{FF2B5EF4-FFF2-40B4-BE49-F238E27FC236}">
                    <a16:creationId xmlns:a16="http://schemas.microsoft.com/office/drawing/2014/main" id="{9CD38AC5-EE7E-C822-2E97-3F15EC65F0CA}"/>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529" name="Freeform: Shape 528">
                <a:extLst>
                  <a:ext uri="{FF2B5EF4-FFF2-40B4-BE49-F238E27FC236}">
                    <a16:creationId xmlns:a16="http://schemas.microsoft.com/office/drawing/2014/main" id="{62C87F22-04AE-EBE9-7616-8B39F5EBAA59}"/>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grpSp>
      <p:sp>
        <p:nvSpPr>
          <p:cNvPr id="8" name="Footer Placeholder 7">
            <a:extLst>
              <a:ext uri="{FF2B5EF4-FFF2-40B4-BE49-F238E27FC236}">
                <a16:creationId xmlns:a16="http://schemas.microsoft.com/office/drawing/2014/main" id="{BDB40B01-5C8A-B678-587E-535CAC69D6B8}"/>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9" name="Slide Number Placeholder 8">
            <a:extLst>
              <a:ext uri="{FF2B5EF4-FFF2-40B4-BE49-F238E27FC236}">
                <a16:creationId xmlns:a16="http://schemas.microsoft.com/office/drawing/2014/main" id="{D1AF0B04-EE30-32D1-A973-42D4D3F29FD5}"/>
              </a:ext>
            </a:extLst>
          </p:cNvPr>
          <p:cNvSpPr>
            <a:spLocks noGrp="1"/>
          </p:cNvSpPr>
          <p:nvPr>
            <p:ph type="sldNum" sz="quarter" idx="12"/>
          </p:nvPr>
        </p:nvSpPr>
        <p:spPr/>
        <p:txBody>
          <a:bodyPr rtlCol="0"/>
          <a:lstStyle/>
          <a:p>
            <a:pPr rtl="0"/>
            <a:fld id="{5EA792F7-1D9E-4C7E-A103-E8EDFDC2691E}" type="slidenum">
              <a:rPr lang="en-GB" smtClean="0"/>
              <a:t>2</a:t>
            </a:fld>
            <a:endParaRPr lang="en-GB" dirty="0"/>
          </a:p>
        </p:txBody>
      </p:sp>
      <p:pic>
        <p:nvPicPr>
          <p:cNvPr id="5" name="Picture Placeholder 4" descr="Abstract blue design with wavy lines and dots">
            <a:extLst>
              <a:ext uri="{FF2B5EF4-FFF2-40B4-BE49-F238E27FC236}">
                <a16:creationId xmlns:a16="http://schemas.microsoft.com/office/drawing/2014/main" id="{3586B0FB-6F3F-29BF-258D-6D478D7E65E1}"/>
              </a:ext>
            </a:extLst>
          </p:cNvPr>
          <p:cNvPicPr>
            <a:picLocks noGrp="1" noChangeAspect="1"/>
          </p:cNvPicPr>
          <p:nvPr>
            <p:ph type="pic" sz="quarter" idx="13"/>
          </p:nvPr>
        </p:nvPicPr>
        <p:blipFill>
          <a:blip r:embed="rId3"/>
          <a:srcRect l="13168" r="13168"/>
          <a:stretch>
            <a:fillRect/>
          </a:stretch>
        </p:blipFill>
        <p:spPr>
          <a:xfrm>
            <a:off x="7253022" y="1820335"/>
            <a:ext cx="3555042" cy="3217332"/>
          </a:xfrm>
        </p:spPr>
      </p:pic>
    </p:spTree>
    <p:extLst>
      <p:ext uri="{BB962C8B-B14F-4D97-AF65-F5344CB8AC3E}">
        <p14:creationId xmlns:p14="http://schemas.microsoft.com/office/powerpoint/2010/main" val="19196616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C2812-E0E5-C235-5E1E-981F34019FCD}"/>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0AE41DA-02DC-9F9E-5C69-496C6F58C2C7}"/>
              </a:ext>
            </a:extLst>
          </p:cNvPr>
          <p:cNvSpPr>
            <a:spLocks noGrp="1"/>
          </p:cNvSpPr>
          <p:nvPr>
            <p:ph type="title"/>
          </p:nvPr>
        </p:nvSpPr>
        <p:spPr>
          <a:xfrm>
            <a:off x="838201" y="555879"/>
            <a:ext cx="5257799" cy="1314996"/>
          </a:xfrm>
        </p:spPr>
        <p:txBody>
          <a:bodyPr vert="horz" lIns="91440" tIns="45720" rIns="91440" bIns="45720" rtlCol="0" anchor="b">
            <a:normAutofit/>
          </a:bodyPr>
          <a:lstStyle/>
          <a:p>
            <a:pPr rtl="0"/>
            <a:r>
              <a:rPr lang="en-GB" dirty="0"/>
              <a:t>Introduction</a:t>
            </a:r>
          </a:p>
        </p:txBody>
      </p:sp>
      <p:sp>
        <p:nvSpPr>
          <p:cNvPr id="10" name="Content Placeholder 9">
            <a:extLst>
              <a:ext uri="{FF2B5EF4-FFF2-40B4-BE49-F238E27FC236}">
                <a16:creationId xmlns:a16="http://schemas.microsoft.com/office/drawing/2014/main" id="{B0E8D1BF-1AF0-A642-B7B6-72F63040BC43}"/>
              </a:ext>
            </a:extLst>
          </p:cNvPr>
          <p:cNvSpPr>
            <a:spLocks noGrp="1"/>
          </p:cNvSpPr>
          <p:nvPr>
            <p:ph idx="1"/>
          </p:nvPr>
        </p:nvSpPr>
        <p:spPr>
          <a:xfrm>
            <a:off x="952500" y="2921103"/>
            <a:ext cx="5257799" cy="2385018"/>
          </a:xfrm>
        </p:spPr>
        <p:txBody>
          <a:bodyPr vert="horz" lIns="91440" tIns="45720" rIns="91440" bIns="45720" rtlCol="0">
            <a:normAutofit/>
          </a:bodyPr>
          <a:lstStyle/>
          <a:p>
            <a:r>
              <a:rPr lang="en-GB" dirty="0"/>
              <a:t>Artificial intelligence is being used by all industries across the board and the rate at which businesses are picking up and using AI in different ways is increasing as well.</a:t>
            </a:r>
          </a:p>
          <a:p>
            <a:r>
              <a:rPr lang="en-GB" dirty="0"/>
              <a:t>The use of generative artificial intelligence has brought new uses for AI to the games industry.</a:t>
            </a:r>
          </a:p>
          <a:p>
            <a:r>
              <a:rPr lang="en-GB" dirty="0"/>
              <a:t>The question being “How should generative artificial intelligence be used in the development of games.”</a:t>
            </a:r>
          </a:p>
        </p:txBody>
      </p:sp>
      <p:sp>
        <p:nvSpPr>
          <p:cNvPr id="17" name="Date Placeholder 16">
            <a:extLst>
              <a:ext uri="{FF2B5EF4-FFF2-40B4-BE49-F238E27FC236}">
                <a16:creationId xmlns:a16="http://schemas.microsoft.com/office/drawing/2014/main" id="{C5C22923-C3C5-0041-B63D-6A5E0E32C988}"/>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rtl="0"/>
            <a:r>
              <a:rPr lang="en-GB"/>
              <a:t>MID-Point Review viva</a:t>
            </a:r>
          </a:p>
        </p:txBody>
      </p:sp>
      <p:sp>
        <p:nvSpPr>
          <p:cNvPr id="11" name="Footer Placeholder 10">
            <a:extLst>
              <a:ext uri="{FF2B5EF4-FFF2-40B4-BE49-F238E27FC236}">
                <a16:creationId xmlns:a16="http://schemas.microsoft.com/office/drawing/2014/main" id="{84FDF532-0A37-8AC0-99C9-2EC2008887E8}"/>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07ED6CED-6483-8775-F5ED-EE7B9C949277}"/>
              </a:ext>
            </a:extLst>
          </p:cNvPr>
          <p:cNvSpPr>
            <a:spLocks noGrp="1"/>
          </p:cNvSpPr>
          <p:nvPr>
            <p:ph type="sldNum" sz="quarter" idx="12"/>
          </p:nvPr>
        </p:nvSpPr>
        <p:spPr/>
        <p:txBody>
          <a:bodyPr rtlCol="0"/>
          <a:lstStyle/>
          <a:p>
            <a:pPr rtl="0"/>
            <a:fld id="{5EA792F7-1D9E-4C7E-A103-E8EDFDC2691E}" type="slidenum">
              <a:rPr lang="en-GB" smtClean="0"/>
              <a:pPr rtl="0"/>
              <a:t>3</a:t>
            </a:fld>
            <a:endParaRPr lang="en-GB">
              <a:solidFill>
                <a:schemeClr val="tx1"/>
              </a:solidFill>
            </a:endParaRPr>
          </a:p>
        </p:txBody>
      </p:sp>
      <p:pic>
        <p:nvPicPr>
          <p:cNvPr id="20" name="Picture Placeholder 19" descr="White wavy 3D Pattern">
            <a:extLst>
              <a:ext uri="{FF2B5EF4-FFF2-40B4-BE49-F238E27FC236}">
                <a16:creationId xmlns:a16="http://schemas.microsoft.com/office/drawing/2014/main" id="{F0070A59-1A37-4009-D325-EB8E7C275617}"/>
              </a:ext>
            </a:extLst>
          </p:cNvPr>
          <p:cNvPicPr>
            <a:picLocks noGrp="1" noChangeAspect="1"/>
          </p:cNvPicPr>
          <p:nvPr>
            <p:ph type="pic" sz="quarter" idx="14"/>
          </p:nvPr>
        </p:nvPicPr>
        <p:blipFill>
          <a:blip r:embed="rId3"/>
          <a:srcRect l="523" r="523"/>
          <a:stretch>
            <a:fillRect/>
          </a:stretch>
        </p:blipFill>
        <p:spPr>
          <a:xfrm>
            <a:off x="6924145" y="3765363"/>
            <a:ext cx="4463594" cy="2590987"/>
          </a:xfrm>
        </p:spPr>
      </p:pic>
      <p:pic>
        <p:nvPicPr>
          <p:cNvPr id="18" name="Picture Placeholder 17" descr="A woven texture pattern">
            <a:extLst>
              <a:ext uri="{FF2B5EF4-FFF2-40B4-BE49-F238E27FC236}">
                <a16:creationId xmlns:a16="http://schemas.microsoft.com/office/drawing/2014/main" id="{A876016A-D308-20FD-9F0C-B402C9DCB0AB}"/>
              </a:ext>
            </a:extLst>
          </p:cNvPr>
          <p:cNvPicPr>
            <a:picLocks noGrp="1" noChangeAspect="1"/>
          </p:cNvPicPr>
          <p:nvPr>
            <p:ph type="pic" sz="quarter" idx="13"/>
          </p:nvPr>
        </p:nvPicPr>
        <p:blipFill>
          <a:blip r:embed="rId4"/>
          <a:srcRect l="1566" r="1566"/>
          <a:stretch>
            <a:fillRect/>
          </a:stretch>
        </p:blipFill>
        <p:spPr>
          <a:xfrm>
            <a:off x="6924145" y="501650"/>
            <a:ext cx="4463594" cy="2590987"/>
          </a:xfrm>
        </p:spPr>
      </p:pic>
    </p:spTree>
    <p:extLst>
      <p:ext uri="{BB962C8B-B14F-4D97-AF65-F5344CB8AC3E}">
        <p14:creationId xmlns:p14="http://schemas.microsoft.com/office/powerpoint/2010/main" val="3753903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7CCD3A-011B-889B-9AF4-9E568803B2C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806A406E-99CE-6593-9FA0-35BDE266E959}"/>
              </a:ext>
            </a:extLst>
          </p:cNvPr>
          <p:cNvSpPr>
            <a:spLocks noGrp="1"/>
          </p:cNvSpPr>
          <p:nvPr>
            <p:ph type="title"/>
          </p:nvPr>
        </p:nvSpPr>
        <p:spPr>
          <a:xfrm>
            <a:off x="1691324" y="358614"/>
            <a:ext cx="7710127" cy="1044058"/>
          </a:xfrm>
        </p:spPr>
        <p:txBody>
          <a:bodyPr rtlCol="0"/>
          <a:lstStyle/>
          <a:p>
            <a:pPr rtl="0"/>
            <a:r>
              <a:rPr lang="en-GB"/>
              <a:t>Aim &amp; Objectives</a:t>
            </a:r>
          </a:p>
        </p:txBody>
      </p:sp>
      <p:sp>
        <p:nvSpPr>
          <p:cNvPr id="6" name="Text Placeholder 5">
            <a:extLst>
              <a:ext uri="{FF2B5EF4-FFF2-40B4-BE49-F238E27FC236}">
                <a16:creationId xmlns:a16="http://schemas.microsoft.com/office/drawing/2014/main" id="{7A314588-2E19-AD49-D7B5-52576C7614AF}"/>
              </a:ext>
            </a:extLst>
          </p:cNvPr>
          <p:cNvSpPr>
            <a:spLocks noGrp="1"/>
          </p:cNvSpPr>
          <p:nvPr>
            <p:ph type="body" sz="quarter" idx="13"/>
          </p:nvPr>
        </p:nvSpPr>
        <p:spPr>
          <a:xfrm>
            <a:off x="1691325" y="1765954"/>
            <a:ext cx="4307160" cy="518874"/>
          </a:xfrm>
        </p:spPr>
        <p:txBody>
          <a:bodyPr rtlCol="0"/>
          <a:lstStyle/>
          <a:p>
            <a:pPr rtl="0"/>
            <a:r>
              <a:rPr lang="en-GB"/>
              <a:t>Aim</a:t>
            </a:r>
          </a:p>
        </p:txBody>
      </p:sp>
      <p:sp>
        <p:nvSpPr>
          <p:cNvPr id="7" name="Text Placeholder 6">
            <a:extLst>
              <a:ext uri="{FF2B5EF4-FFF2-40B4-BE49-F238E27FC236}">
                <a16:creationId xmlns:a16="http://schemas.microsoft.com/office/drawing/2014/main" id="{8FE79CD4-5112-E873-247B-86F944243F19}"/>
              </a:ext>
            </a:extLst>
          </p:cNvPr>
          <p:cNvSpPr>
            <a:spLocks noGrp="1"/>
          </p:cNvSpPr>
          <p:nvPr>
            <p:ph type="body" sz="quarter" idx="14"/>
          </p:nvPr>
        </p:nvSpPr>
        <p:spPr>
          <a:xfrm>
            <a:off x="1691325" y="2417734"/>
            <a:ext cx="4307160" cy="3295650"/>
          </a:xfrm>
        </p:spPr>
        <p:txBody>
          <a:bodyPr rtlCol="0"/>
          <a:lstStyle/>
          <a:p>
            <a:pPr marL="0" indent="0" rtl="0">
              <a:buNone/>
            </a:pPr>
            <a:r>
              <a:rPr lang="en-GB" dirty="0"/>
              <a:t>To see if people prefer a game to only use human made components at the cost of variation or if they would prefer developers to use generative artificial intelligence to add unique experiences.</a:t>
            </a:r>
          </a:p>
        </p:txBody>
      </p:sp>
      <p:sp>
        <p:nvSpPr>
          <p:cNvPr id="8" name="Text Placeholder 7">
            <a:extLst>
              <a:ext uri="{FF2B5EF4-FFF2-40B4-BE49-F238E27FC236}">
                <a16:creationId xmlns:a16="http://schemas.microsoft.com/office/drawing/2014/main" id="{71FC0D27-8D81-68C9-F61A-1E7AEF25776C}"/>
              </a:ext>
            </a:extLst>
          </p:cNvPr>
          <p:cNvSpPr>
            <a:spLocks noGrp="1"/>
          </p:cNvSpPr>
          <p:nvPr>
            <p:ph type="body" sz="quarter" idx="15"/>
          </p:nvPr>
        </p:nvSpPr>
        <p:spPr>
          <a:xfrm>
            <a:off x="6317484" y="1765954"/>
            <a:ext cx="4307160" cy="518874"/>
          </a:xfrm>
        </p:spPr>
        <p:txBody>
          <a:bodyPr rtlCol="0"/>
          <a:lstStyle/>
          <a:p>
            <a:pPr rtl="0"/>
            <a:r>
              <a:rPr lang="en-GB"/>
              <a:t>Objectives</a:t>
            </a:r>
          </a:p>
        </p:txBody>
      </p:sp>
      <p:sp>
        <p:nvSpPr>
          <p:cNvPr id="9" name="Text Placeholder 8">
            <a:extLst>
              <a:ext uri="{FF2B5EF4-FFF2-40B4-BE49-F238E27FC236}">
                <a16:creationId xmlns:a16="http://schemas.microsoft.com/office/drawing/2014/main" id="{82841A03-96E4-30BF-2881-A238EE9F1E47}"/>
              </a:ext>
            </a:extLst>
          </p:cNvPr>
          <p:cNvSpPr>
            <a:spLocks noGrp="1"/>
          </p:cNvSpPr>
          <p:nvPr>
            <p:ph type="body" sz="quarter" idx="16"/>
          </p:nvPr>
        </p:nvSpPr>
        <p:spPr>
          <a:xfrm>
            <a:off x="6317484" y="2417734"/>
            <a:ext cx="4528316" cy="3295650"/>
          </a:xfrm>
        </p:spPr>
        <p:txBody>
          <a:bodyPr rtlCol="0"/>
          <a:lstStyle/>
          <a:p>
            <a:pPr rtl="0">
              <a:buFont typeface="Wingdings" panose="05000000000000000000" pitchFamily="2" charset="2"/>
              <a:buChar char="§"/>
            </a:pPr>
            <a:r>
              <a:rPr lang="en-GB" dirty="0"/>
              <a:t>Design two versions of the same scenario for people to experience.</a:t>
            </a:r>
          </a:p>
          <a:p>
            <a:pPr marL="0" indent="0" rtl="0">
              <a:buNone/>
            </a:pPr>
            <a:endParaRPr lang="en-GB" dirty="0"/>
          </a:p>
          <a:p>
            <a:pPr rtl="0">
              <a:buFont typeface="Wingdings" panose="05000000000000000000" pitchFamily="2" charset="2"/>
              <a:buChar char="§"/>
            </a:pPr>
            <a:r>
              <a:rPr lang="en-GB" dirty="0"/>
              <a:t>Create the deigned scenarios with the focus being on the dialogue differences.</a:t>
            </a:r>
          </a:p>
          <a:p>
            <a:pPr marL="0" indent="0" rtl="0">
              <a:buNone/>
            </a:pPr>
            <a:endParaRPr lang="en-GB" dirty="0"/>
          </a:p>
          <a:p>
            <a:pPr rtl="0">
              <a:buFont typeface="Wingdings" panose="05000000000000000000" pitchFamily="2" charset="2"/>
              <a:buChar char="§"/>
            </a:pPr>
            <a:r>
              <a:rPr lang="en-GB" dirty="0"/>
              <a:t>Form a conclusion supported by information gathered from the </a:t>
            </a:r>
            <a:r>
              <a:rPr lang="en-GB"/>
              <a:t>feedback questions.</a:t>
            </a:r>
            <a:endParaRPr lang="en-GB" dirty="0"/>
          </a:p>
        </p:txBody>
      </p:sp>
      <p:sp>
        <p:nvSpPr>
          <p:cNvPr id="10" name="Date Placeholder 9">
            <a:extLst>
              <a:ext uri="{FF2B5EF4-FFF2-40B4-BE49-F238E27FC236}">
                <a16:creationId xmlns:a16="http://schemas.microsoft.com/office/drawing/2014/main" id="{A7440EB5-C5EC-DF03-2D35-26CFE6C3ECB8}"/>
              </a:ext>
            </a:extLst>
          </p:cNvPr>
          <p:cNvSpPr>
            <a:spLocks noGrp="1"/>
          </p:cNvSpPr>
          <p:nvPr>
            <p:ph type="dt" sz="half" idx="10"/>
          </p:nvPr>
        </p:nvSpPr>
        <p:spPr>
          <a:xfrm>
            <a:off x="838200" y="6356350"/>
            <a:ext cx="2743200" cy="365125"/>
          </a:xfrm>
        </p:spPr>
        <p:txBody>
          <a:bodyPr rtlCol="0"/>
          <a:lstStyle/>
          <a:p>
            <a:pPr rtl="0"/>
            <a:r>
              <a:rPr lang="en-GB"/>
              <a:t>MID-Point Review viva</a:t>
            </a:r>
          </a:p>
        </p:txBody>
      </p:sp>
      <p:sp>
        <p:nvSpPr>
          <p:cNvPr id="18" name="Footer Placeholder 17">
            <a:extLst>
              <a:ext uri="{FF2B5EF4-FFF2-40B4-BE49-F238E27FC236}">
                <a16:creationId xmlns:a16="http://schemas.microsoft.com/office/drawing/2014/main" id="{7039166B-415B-34FB-5988-E42FFC670BA9}"/>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9" name="Slide Number Placeholder 18">
            <a:extLst>
              <a:ext uri="{FF2B5EF4-FFF2-40B4-BE49-F238E27FC236}">
                <a16:creationId xmlns:a16="http://schemas.microsoft.com/office/drawing/2014/main" id="{A21BB793-36B0-1252-7CD3-FB9B980CD683}"/>
              </a:ext>
            </a:extLst>
          </p:cNvPr>
          <p:cNvSpPr>
            <a:spLocks noGrp="1"/>
          </p:cNvSpPr>
          <p:nvPr>
            <p:ph type="sldNum" sz="quarter" idx="12"/>
          </p:nvPr>
        </p:nvSpPr>
        <p:spPr/>
        <p:txBody>
          <a:bodyPr rtlCol="0"/>
          <a:lstStyle/>
          <a:p>
            <a:pPr rtl="0"/>
            <a:fld id="{5EA792F7-1D9E-4C7E-A103-E8EDFDC2691E}" type="slidenum">
              <a:rPr lang="en-GB" smtClean="0"/>
              <a:pPr rtl="0"/>
              <a:t>4</a:t>
            </a:fld>
            <a:endParaRPr lang="en-GB"/>
          </a:p>
        </p:txBody>
      </p:sp>
    </p:spTree>
    <p:extLst>
      <p:ext uri="{BB962C8B-B14F-4D97-AF65-F5344CB8AC3E}">
        <p14:creationId xmlns:p14="http://schemas.microsoft.com/office/powerpoint/2010/main" val="2082859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0DD0D5-CCAC-598E-0D58-63468B8F8B25}"/>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A2318500-C78F-8394-3813-F4DD3463A6D4}"/>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185A765E-9DDD-AC7B-0F51-2CB46EB6CC2A}"/>
              </a:ext>
            </a:extLst>
          </p:cNvPr>
          <p:cNvSpPr>
            <a:spLocks noGrp="1"/>
          </p:cNvSpPr>
          <p:nvPr>
            <p:ph idx="1"/>
          </p:nvPr>
        </p:nvSpPr>
        <p:spPr>
          <a:xfrm>
            <a:off x="5891824" y="2373791"/>
            <a:ext cx="5437551" cy="2223609"/>
          </a:xfrm>
        </p:spPr>
        <p:txBody>
          <a:bodyPr rtlCol="0">
            <a:normAutofit/>
          </a:bodyPr>
          <a:lstStyle/>
          <a:p>
            <a:pPr rtl="0"/>
            <a:r>
              <a:rPr lang="en-GB" dirty="0"/>
              <a:t>What is generative artificial intelligence?</a:t>
            </a:r>
          </a:p>
          <a:p>
            <a:pPr rtl="0"/>
            <a:endParaRPr lang="en-GB" dirty="0"/>
          </a:p>
          <a:p>
            <a:pPr rtl="0"/>
            <a:r>
              <a:rPr lang="en-GB" dirty="0"/>
              <a:t>How is AI/GAI used in games?</a:t>
            </a:r>
          </a:p>
          <a:p>
            <a:pPr rtl="0"/>
            <a:endParaRPr lang="en-GB" dirty="0"/>
          </a:p>
          <a:p>
            <a:pPr rtl="0"/>
            <a:r>
              <a:rPr lang="en-GB" dirty="0"/>
              <a:t>What are the benefits/concerns of AI/GAI?</a:t>
            </a:r>
          </a:p>
          <a:p>
            <a:pPr rtl="0"/>
            <a:endParaRPr lang="en-GB" dirty="0"/>
          </a:p>
          <a:p>
            <a:pPr rtl="0"/>
            <a:endParaRPr lang="en-GB" dirty="0"/>
          </a:p>
        </p:txBody>
      </p:sp>
      <p:sp>
        <p:nvSpPr>
          <p:cNvPr id="32" name="Date Placeholder 31">
            <a:extLst>
              <a:ext uri="{FF2B5EF4-FFF2-40B4-BE49-F238E27FC236}">
                <a16:creationId xmlns:a16="http://schemas.microsoft.com/office/drawing/2014/main" id="{FFB8C822-423F-E0CC-3CC7-E3F83E7F2412}"/>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7F27932F-5312-E89C-C1D0-6F1D9F6E68DD}"/>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DE6373DC-57FB-9491-7687-C1E202A0E7D7}"/>
              </a:ext>
            </a:extLst>
          </p:cNvPr>
          <p:cNvSpPr>
            <a:spLocks noGrp="1"/>
          </p:cNvSpPr>
          <p:nvPr>
            <p:ph type="sldNum" sz="quarter" idx="12"/>
          </p:nvPr>
        </p:nvSpPr>
        <p:spPr/>
        <p:txBody>
          <a:bodyPr rtlCol="0"/>
          <a:lstStyle/>
          <a:p>
            <a:pPr rtl="0"/>
            <a:fld id="{5EA792F7-1D9E-4C7E-A103-E8EDFDC2691E}" type="slidenum">
              <a:rPr lang="en-GB" smtClean="0"/>
              <a:t>5</a:t>
            </a:fld>
            <a:endParaRPr lang="en-GB"/>
          </a:p>
        </p:txBody>
      </p:sp>
      <p:pic>
        <p:nvPicPr>
          <p:cNvPr id="11" name="Picture Placeholder 10" descr="Floating growth in the dark">
            <a:extLst>
              <a:ext uri="{FF2B5EF4-FFF2-40B4-BE49-F238E27FC236}">
                <a16:creationId xmlns:a16="http://schemas.microsoft.com/office/drawing/2014/main" id="{98B50CC5-C5C6-9304-81AB-EF3F1C049864}"/>
              </a:ext>
            </a:extLst>
          </p:cNvPr>
          <p:cNvPicPr>
            <a:picLocks noGrp="1" noChangeAspect="1"/>
          </p:cNvPicPr>
          <p:nvPr>
            <p:ph type="pic" sz="quarter" idx="13"/>
          </p:nvPr>
        </p:nvPicPr>
        <p:blipFill>
          <a:blip r:embed="rId3"/>
          <a:srcRect l="21874" r="21874"/>
          <a:stretch>
            <a:fillRect/>
          </a:stretch>
        </p:blipFill>
        <p:spPr>
          <a:xfrm>
            <a:off x="477542" y="791870"/>
            <a:ext cx="3296556" cy="3296556"/>
          </a:xfrm>
        </p:spPr>
      </p:pic>
      <p:pic>
        <p:nvPicPr>
          <p:cNvPr id="15" name="Picture Placeholder 14" descr="Flexing disks in the dark">
            <a:extLst>
              <a:ext uri="{FF2B5EF4-FFF2-40B4-BE49-F238E27FC236}">
                <a16:creationId xmlns:a16="http://schemas.microsoft.com/office/drawing/2014/main" id="{45F8A8F7-6B93-DEC6-C8CB-F42B79875C8E}"/>
              </a:ext>
            </a:extLst>
          </p:cNvPr>
          <p:cNvPicPr>
            <a:picLocks noGrp="1" noChangeAspect="1"/>
          </p:cNvPicPr>
          <p:nvPr>
            <p:ph type="pic" sz="quarter" idx="14"/>
          </p:nvPr>
        </p:nvPicPr>
        <p:blipFill>
          <a:blip r:embed="rId4"/>
          <a:srcRect l="21874" r="21874"/>
          <a:stretch>
            <a:fillRect/>
          </a:stretch>
        </p:blipFill>
        <p:spPr>
          <a:xfrm>
            <a:off x="3285893" y="2057841"/>
            <a:ext cx="2167719" cy="2167719"/>
          </a:xfrm>
        </p:spPr>
      </p:pic>
      <p:pic>
        <p:nvPicPr>
          <p:cNvPr id="17" name="Picture Placeholder 16" descr="Floating growth in the light">
            <a:extLst>
              <a:ext uri="{FF2B5EF4-FFF2-40B4-BE49-F238E27FC236}">
                <a16:creationId xmlns:a16="http://schemas.microsoft.com/office/drawing/2014/main" id="{30ECBDDA-5A8C-0D59-C0FA-A3B03835A2E8}"/>
              </a:ext>
            </a:extLst>
          </p:cNvPr>
          <p:cNvPicPr>
            <a:picLocks noGrp="1" noChangeAspect="1"/>
          </p:cNvPicPr>
          <p:nvPr>
            <p:ph type="pic" sz="quarter" idx="15"/>
          </p:nvPr>
        </p:nvPicPr>
        <p:blipFill>
          <a:blip r:embed="rId5"/>
          <a:srcRect l="21874" r="21874"/>
          <a:stretch>
            <a:fillRect/>
          </a:stretch>
        </p:blipFill>
        <p:spPr>
          <a:xfrm>
            <a:off x="1444411" y="3253338"/>
            <a:ext cx="2965878" cy="2965878"/>
          </a:xfrm>
        </p:spPr>
      </p:pic>
    </p:spTree>
    <p:extLst>
      <p:ext uri="{BB962C8B-B14F-4D97-AF65-F5344CB8AC3E}">
        <p14:creationId xmlns:p14="http://schemas.microsoft.com/office/powerpoint/2010/main" val="260928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406DE1-F4BB-525C-9FAF-C6722B8E41DF}"/>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F77889D7-D070-08F0-6FA4-896117E78D35}"/>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530847B3-3BA0-0C65-C7CD-DE42EE201184}"/>
              </a:ext>
            </a:extLst>
          </p:cNvPr>
          <p:cNvSpPr>
            <a:spLocks noGrp="1"/>
          </p:cNvSpPr>
          <p:nvPr>
            <p:ph idx="1"/>
          </p:nvPr>
        </p:nvSpPr>
        <p:spPr>
          <a:xfrm>
            <a:off x="6276907" y="1700743"/>
            <a:ext cx="5437551" cy="4420657"/>
          </a:xfrm>
        </p:spPr>
        <p:txBody>
          <a:bodyPr rtlCol="0">
            <a:normAutofit/>
          </a:bodyPr>
          <a:lstStyle/>
          <a:p>
            <a:r>
              <a:rPr lang="en-GB" dirty="0"/>
              <a:t>What is generative artificial intelligence?</a:t>
            </a:r>
          </a:p>
          <a:p>
            <a:pPr rtl="0"/>
            <a:endParaRPr lang="en-GB" dirty="0"/>
          </a:p>
          <a:p>
            <a:pPr rtl="0"/>
            <a:r>
              <a:rPr lang="en-GB" dirty="0"/>
              <a:t>The different types of GAI.</a:t>
            </a:r>
          </a:p>
          <a:p>
            <a:pPr rtl="0"/>
            <a:endParaRPr lang="en-GB" dirty="0"/>
          </a:p>
          <a:p>
            <a:pPr rtl="0"/>
            <a:r>
              <a:rPr lang="en-GB" dirty="0"/>
              <a:t>What is AI learning.</a:t>
            </a:r>
          </a:p>
          <a:p>
            <a:pPr rtl="0"/>
            <a:endParaRPr lang="en-GB" dirty="0"/>
          </a:p>
          <a:p>
            <a:pPr rtl="0"/>
            <a:endParaRPr lang="en-GB" dirty="0"/>
          </a:p>
          <a:p>
            <a:r>
              <a:rPr lang="en-GB" sz="1100" dirty="0" err="1"/>
              <a:t>Peñalvo</a:t>
            </a:r>
            <a:r>
              <a:rPr lang="en-GB" sz="1100" dirty="0"/>
              <a:t>, F.J.G. (1970) </a:t>
            </a:r>
            <a:r>
              <a:rPr lang="en-GB" sz="1100" i="1" dirty="0"/>
              <a:t>What do we mean by Genai? A systematic mapping of the evolution, trends, and techniques involved in Generative AI</a:t>
            </a:r>
            <a:r>
              <a:rPr lang="en-GB" sz="1100" dirty="0"/>
              <a:t>, </a:t>
            </a:r>
            <a:r>
              <a:rPr lang="en-GB" sz="1100" i="1" dirty="0" err="1"/>
              <a:t>Dialnet</a:t>
            </a:r>
            <a:r>
              <a:rPr lang="en-GB" sz="1100" i="1" dirty="0"/>
              <a:t>.</a:t>
            </a:r>
          </a:p>
          <a:p>
            <a:r>
              <a:rPr lang="en-GB" sz="1100" dirty="0"/>
              <a:t>Batty, M. (2025) </a:t>
            </a:r>
            <a:r>
              <a:rPr lang="en-GB" sz="1100" i="1" dirty="0"/>
              <a:t>Sage Journals.</a:t>
            </a:r>
          </a:p>
          <a:p>
            <a:r>
              <a:rPr lang="en-GB" sz="1100" dirty="0" err="1"/>
              <a:t>Feuerriegel</a:t>
            </a:r>
            <a:r>
              <a:rPr lang="en-GB" sz="1100" dirty="0"/>
              <a:t>, S. </a:t>
            </a:r>
            <a:r>
              <a:rPr lang="en-GB" sz="1100" i="1" dirty="0"/>
              <a:t>et al.</a:t>
            </a:r>
            <a:r>
              <a:rPr lang="en-GB" sz="1100" dirty="0"/>
              <a:t> (2023) </a:t>
            </a:r>
            <a:r>
              <a:rPr lang="en-GB" sz="1100" i="1" dirty="0"/>
              <a:t>Generative AI - Business &amp; Information Systems Engineering</a:t>
            </a:r>
            <a:r>
              <a:rPr lang="en-GB" sz="1100" dirty="0"/>
              <a:t>, </a:t>
            </a:r>
            <a:r>
              <a:rPr lang="en-GB" sz="1100" i="1" dirty="0"/>
              <a:t>SpringerLink</a:t>
            </a:r>
            <a:r>
              <a:rPr lang="en-GB" sz="1100" dirty="0"/>
              <a:t>. </a:t>
            </a:r>
          </a:p>
          <a:p>
            <a:r>
              <a:rPr lang="en-GB" sz="1100" dirty="0"/>
              <a:t>Li, J. </a:t>
            </a:r>
            <a:r>
              <a:rPr lang="en-GB" sz="1100" i="1" dirty="0"/>
              <a:t>et al.</a:t>
            </a:r>
            <a:r>
              <a:rPr lang="en-GB" sz="1100" dirty="0"/>
              <a:t> (2016) </a:t>
            </a:r>
            <a:r>
              <a:rPr lang="en-GB" sz="1100" i="1" dirty="0" err="1"/>
              <a:t>Arxiv</a:t>
            </a:r>
            <a:r>
              <a:rPr lang="en-GB" sz="1100" i="1" dirty="0"/>
              <a:t>.</a:t>
            </a:r>
            <a:endParaRPr lang="en-GB" sz="1100" dirty="0"/>
          </a:p>
          <a:p>
            <a:pPr rtl="0"/>
            <a:endParaRPr lang="en-GB" dirty="0"/>
          </a:p>
        </p:txBody>
      </p:sp>
      <p:sp>
        <p:nvSpPr>
          <p:cNvPr id="32" name="Date Placeholder 31">
            <a:extLst>
              <a:ext uri="{FF2B5EF4-FFF2-40B4-BE49-F238E27FC236}">
                <a16:creationId xmlns:a16="http://schemas.microsoft.com/office/drawing/2014/main" id="{FBDD1891-AAEE-26C8-D94C-14E0C844E26E}"/>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8CAF1C3B-AC3A-4003-BFA5-5A443F304689}"/>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F8659C30-A558-1762-7EFB-58C4B2D9CA21}"/>
              </a:ext>
            </a:extLst>
          </p:cNvPr>
          <p:cNvSpPr>
            <a:spLocks noGrp="1"/>
          </p:cNvSpPr>
          <p:nvPr>
            <p:ph type="sldNum" sz="quarter" idx="12"/>
          </p:nvPr>
        </p:nvSpPr>
        <p:spPr/>
        <p:txBody>
          <a:bodyPr rtlCol="0"/>
          <a:lstStyle/>
          <a:p>
            <a:pPr rtl="0"/>
            <a:fld id="{5EA792F7-1D9E-4C7E-A103-E8EDFDC2691E}" type="slidenum">
              <a:rPr lang="en-GB" smtClean="0"/>
              <a:t>6</a:t>
            </a:fld>
            <a:endParaRPr lang="en-GB"/>
          </a:p>
        </p:txBody>
      </p:sp>
      <p:sp>
        <p:nvSpPr>
          <p:cNvPr id="3" name="Picture Placeholder 2">
            <a:extLst>
              <a:ext uri="{FF2B5EF4-FFF2-40B4-BE49-F238E27FC236}">
                <a16:creationId xmlns:a16="http://schemas.microsoft.com/office/drawing/2014/main" id="{3D39C305-099F-F05D-55DF-5F2A8A51CEA3}"/>
              </a:ext>
            </a:extLst>
          </p:cNvPr>
          <p:cNvSpPr>
            <a:spLocks noGrp="1"/>
          </p:cNvSpPr>
          <p:nvPr>
            <p:ph type="pic" sz="quarter" idx="15"/>
          </p:nvPr>
        </p:nvSpPr>
        <p:spPr/>
        <p:txBody>
          <a:bodyPr/>
          <a:lstStyle/>
          <a:p>
            <a:endParaRPr lang="en-GB"/>
          </a:p>
        </p:txBody>
      </p:sp>
      <p:sp>
        <p:nvSpPr>
          <p:cNvPr id="5" name="Picture Placeholder 4">
            <a:extLst>
              <a:ext uri="{FF2B5EF4-FFF2-40B4-BE49-F238E27FC236}">
                <a16:creationId xmlns:a16="http://schemas.microsoft.com/office/drawing/2014/main" id="{F05BBD97-4433-4B70-D6E7-B51594C38AB2}"/>
              </a:ext>
            </a:extLst>
          </p:cNvPr>
          <p:cNvSpPr>
            <a:spLocks noGrp="1"/>
          </p:cNvSpPr>
          <p:nvPr>
            <p:ph type="pic" sz="quarter" idx="14"/>
          </p:nvPr>
        </p:nvSpPr>
        <p:spPr/>
        <p:txBody>
          <a:bodyPr/>
          <a:lstStyle/>
          <a:p>
            <a:endParaRPr lang="en-GB" dirty="0"/>
          </a:p>
        </p:txBody>
      </p:sp>
      <p:sp>
        <p:nvSpPr>
          <p:cNvPr id="9" name="Picture Placeholder 8">
            <a:extLst>
              <a:ext uri="{FF2B5EF4-FFF2-40B4-BE49-F238E27FC236}">
                <a16:creationId xmlns:a16="http://schemas.microsoft.com/office/drawing/2014/main" id="{D28AB678-2C6F-6F25-3BD1-CCE98DB77BAB}"/>
              </a:ext>
            </a:extLst>
          </p:cNvPr>
          <p:cNvSpPr>
            <a:spLocks noGrp="1"/>
          </p:cNvSpPr>
          <p:nvPr>
            <p:ph type="pic" sz="quarter" idx="13"/>
          </p:nvPr>
        </p:nvSpPr>
        <p:spPr/>
        <p:txBody>
          <a:bodyPr/>
          <a:lstStyle/>
          <a:p>
            <a:endParaRPr lang="en-GB"/>
          </a:p>
        </p:txBody>
      </p:sp>
      <p:pic>
        <p:nvPicPr>
          <p:cNvPr id="14" name="Picture Placeholder 10" descr="Floating growth in the dark">
            <a:extLst>
              <a:ext uri="{FF2B5EF4-FFF2-40B4-BE49-F238E27FC236}">
                <a16:creationId xmlns:a16="http://schemas.microsoft.com/office/drawing/2014/main" id="{033E73DE-D4B3-76E3-BFB0-38463670A770}"/>
              </a:ext>
            </a:extLst>
          </p:cNvPr>
          <p:cNvPicPr>
            <a:picLocks noChangeAspect="1"/>
          </p:cNvPicPr>
          <p:nvPr/>
        </p:nvPicPr>
        <p:blipFill>
          <a:blip r:embed="rId3"/>
          <a:srcRect l="21874" r="21874"/>
          <a:stretch>
            <a:fillRect/>
          </a:stretch>
        </p:blipFill>
        <p:spPr>
          <a:xfrm>
            <a:off x="477542"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pic>
      <p:pic>
        <p:nvPicPr>
          <p:cNvPr id="18" name="Picture Placeholder 14" descr="Flexing disks in the dark">
            <a:extLst>
              <a:ext uri="{FF2B5EF4-FFF2-40B4-BE49-F238E27FC236}">
                <a16:creationId xmlns:a16="http://schemas.microsoft.com/office/drawing/2014/main" id="{200B8A39-9A5E-BCB0-952C-E11A5489E3F5}"/>
              </a:ext>
            </a:extLst>
          </p:cNvPr>
          <p:cNvPicPr>
            <a:picLocks noChangeAspect="1"/>
          </p:cNvPicPr>
          <p:nvPr/>
        </p:nvPicPr>
        <p:blipFill>
          <a:blip r:embed="rId4"/>
          <a:srcRect l="21874" r="21874"/>
          <a:stretch>
            <a:fillRect/>
          </a:stretch>
        </p:blipFill>
        <p:spPr>
          <a:xfrm>
            <a:off x="3820700" y="1675968"/>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pic>
      <p:pic>
        <p:nvPicPr>
          <p:cNvPr id="20" name="Picture Placeholder 16" descr="Floating growth in the light">
            <a:extLst>
              <a:ext uri="{FF2B5EF4-FFF2-40B4-BE49-F238E27FC236}">
                <a16:creationId xmlns:a16="http://schemas.microsoft.com/office/drawing/2014/main" id="{98C99ED2-8A39-0597-A64C-ED793A422603}"/>
              </a:ext>
            </a:extLst>
          </p:cNvPr>
          <p:cNvPicPr>
            <a:picLocks noChangeAspect="1"/>
          </p:cNvPicPr>
          <p:nvPr/>
        </p:nvPicPr>
        <p:blipFill>
          <a:blip r:embed="rId5"/>
          <a:srcRect l="21874" r="21874"/>
          <a:stretch>
            <a:fillRect/>
          </a:stretch>
        </p:blipFill>
        <p:spPr>
          <a:xfrm>
            <a:off x="1828492" y="3478192"/>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pic>
    </p:spTree>
    <p:extLst>
      <p:ext uri="{BB962C8B-B14F-4D97-AF65-F5344CB8AC3E}">
        <p14:creationId xmlns:p14="http://schemas.microsoft.com/office/powerpoint/2010/main" val="2049066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D3AB1C-C1D0-F756-B501-0F59503AAD2A}"/>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523E917B-88B8-199E-7827-39DC6CACFE94}"/>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B2C578CD-F521-83FF-675E-1318BFBFACFF}"/>
              </a:ext>
            </a:extLst>
          </p:cNvPr>
          <p:cNvSpPr>
            <a:spLocks noGrp="1"/>
          </p:cNvSpPr>
          <p:nvPr>
            <p:ph idx="1"/>
          </p:nvPr>
        </p:nvSpPr>
        <p:spPr>
          <a:xfrm>
            <a:off x="6145320" y="1763219"/>
            <a:ext cx="5437551" cy="3971387"/>
          </a:xfrm>
        </p:spPr>
        <p:txBody>
          <a:bodyPr rtlCol="0">
            <a:normAutofit/>
          </a:bodyPr>
          <a:lstStyle/>
          <a:p>
            <a:r>
              <a:rPr lang="en-GB" dirty="0"/>
              <a:t>How is AI/GAI used in games?</a:t>
            </a:r>
          </a:p>
          <a:p>
            <a:pPr rtl="0"/>
            <a:endParaRPr lang="en-GB" dirty="0"/>
          </a:p>
          <a:p>
            <a:pPr rtl="0"/>
            <a:r>
              <a:rPr lang="en-GB" dirty="0"/>
              <a:t>Bring NPCs to life.</a:t>
            </a:r>
          </a:p>
          <a:p>
            <a:endParaRPr lang="en-GB" dirty="0"/>
          </a:p>
          <a:p>
            <a:r>
              <a:rPr lang="en-GB" sz="1400" dirty="0"/>
              <a:t>Generating images/art to use in game.</a:t>
            </a:r>
          </a:p>
          <a:p>
            <a:r>
              <a:rPr lang="en-GB" sz="1400" dirty="0"/>
              <a:t>Generating code to help developers.</a:t>
            </a:r>
          </a:p>
          <a:p>
            <a:r>
              <a:rPr lang="en-GB" sz="1400" dirty="0"/>
              <a:t>Adaptable decision making through AI.</a:t>
            </a:r>
          </a:p>
          <a:p>
            <a:endParaRPr lang="en-GB" dirty="0"/>
          </a:p>
          <a:p>
            <a:r>
              <a:rPr lang="en-GB" sz="1100" i="1" dirty="0"/>
              <a:t>Mantella - bring </a:t>
            </a:r>
            <a:r>
              <a:rPr lang="en-GB" sz="1100" i="1" dirty="0" err="1"/>
              <a:t>npcs</a:t>
            </a:r>
            <a:r>
              <a:rPr lang="en-GB" sz="1100" i="1" dirty="0"/>
              <a:t> to life with AI at Skyrim special edition nexus - mods and community</a:t>
            </a:r>
            <a:r>
              <a:rPr lang="en-GB" sz="1100" dirty="0"/>
              <a:t> (2023) </a:t>
            </a:r>
            <a:r>
              <a:rPr lang="en-GB" sz="1100" i="1" dirty="0"/>
              <a:t>Nexus Mods</a:t>
            </a:r>
            <a:r>
              <a:rPr lang="en-GB" sz="1100" dirty="0"/>
              <a:t>. </a:t>
            </a:r>
          </a:p>
          <a:p>
            <a:r>
              <a:rPr lang="en-GB" sz="1100" dirty="0"/>
              <a:t>Gayathri, N. (2025) </a:t>
            </a:r>
            <a:r>
              <a:rPr lang="en-GB" sz="1100" i="1" dirty="0"/>
              <a:t>Generative AI: Disruptive Technologies for Innovative Applications</a:t>
            </a:r>
            <a:r>
              <a:rPr lang="en-GB" sz="1100" dirty="0"/>
              <a:t>.</a:t>
            </a:r>
          </a:p>
        </p:txBody>
      </p:sp>
      <p:sp>
        <p:nvSpPr>
          <p:cNvPr id="32" name="Date Placeholder 31">
            <a:extLst>
              <a:ext uri="{FF2B5EF4-FFF2-40B4-BE49-F238E27FC236}">
                <a16:creationId xmlns:a16="http://schemas.microsoft.com/office/drawing/2014/main" id="{92FA9A91-8936-CB93-2FF5-2668F1CCB374}"/>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7C29A4EA-570E-E2D5-C546-2989BE0A26C3}"/>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0438419B-A74B-855D-51C7-827FBA11155C}"/>
              </a:ext>
            </a:extLst>
          </p:cNvPr>
          <p:cNvSpPr>
            <a:spLocks noGrp="1"/>
          </p:cNvSpPr>
          <p:nvPr>
            <p:ph type="sldNum" sz="quarter" idx="12"/>
          </p:nvPr>
        </p:nvSpPr>
        <p:spPr/>
        <p:txBody>
          <a:bodyPr rtlCol="0"/>
          <a:lstStyle/>
          <a:p>
            <a:pPr rtl="0"/>
            <a:fld id="{5EA792F7-1D9E-4C7E-A103-E8EDFDC2691E}" type="slidenum">
              <a:rPr lang="en-GB" smtClean="0"/>
              <a:t>7</a:t>
            </a:fld>
            <a:endParaRPr lang="en-GB"/>
          </a:p>
        </p:txBody>
      </p:sp>
      <p:sp>
        <p:nvSpPr>
          <p:cNvPr id="3" name="Picture Placeholder 2">
            <a:extLst>
              <a:ext uri="{FF2B5EF4-FFF2-40B4-BE49-F238E27FC236}">
                <a16:creationId xmlns:a16="http://schemas.microsoft.com/office/drawing/2014/main" id="{989AF924-94F4-E66A-F10F-5AD998CA06D2}"/>
              </a:ext>
            </a:extLst>
          </p:cNvPr>
          <p:cNvSpPr>
            <a:spLocks noGrp="1"/>
          </p:cNvSpPr>
          <p:nvPr>
            <p:ph type="pic" sz="quarter" idx="15"/>
          </p:nvPr>
        </p:nvSpPr>
        <p:spPr/>
        <p:txBody>
          <a:bodyPr/>
          <a:lstStyle/>
          <a:p>
            <a:endParaRPr lang="en-GB"/>
          </a:p>
        </p:txBody>
      </p:sp>
      <p:sp>
        <p:nvSpPr>
          <p:cNvPr id="5" name="Picture Placeholder 4">
            <a:extLst>
              <a:ext uri="{FF2B5EF4-FFF2-40B4-BE49-F238E27FC236}">
                <a16:creationId xmlns:a16="http://schemas.microsoft.com/office/drawing/2014/main" id="{7A973BC0-8E1C-B08A-8145-17D6A2DDAB87}"/>
              </a:ext>
            </a:extLst>
          </p:cNvPr>
          <p:cNvSpPr>
            <a:spLocks noGrp="1"/>
          </p:cNvSpPr>
          <p:nvPr>
            <p:ph type="pic" sz="quarter" idx="14"/>
          </p:nvPr>
        </p:nvSpPr>
        <p:spPr/>
        <p:txBody>
          <a:bodyPr/>
          <a:lstStyle/>
          <a:p>
            <a:endParaRPr lang="en-GB"/>
          </a:p>
        </p:txBody>
      </p:sp>
      <p:sp>
        <p:nvSpPr>
          <p:cNvPr id="9" name="Picture Placeholder 8">
            <a:extLst>
              <a:ext uri="{FF2B5EF4-FFF2-40B4-BE49-F238E27FC236}">
                <a16:creationId xmlns:a16="http://schemas.microsoft.com/office/drawing/2014/main" id="{62437557-D478-5109-53B1-FD7702598C54}"/>
              </a:ext>
            </a:extLst>
          </p:cNvPr>
          <p:cNvSpPr>
            <a:spLocks noGrp="1"/>
          </p:cNvSpPr>
          <p:nvPr>
            <p:ph type="pic" sz="quarter" idx="13"/>
          </p:nvPr>
        </p:nvSpPr>
        <p:spPr/>
        <p:txBody>
          <a:bodyPr/>
          <a:lstStyle/>
          <a:p>
            <a:endParaRPr lang="en-GB"/>
          </a:p>
        </p:txBody>
      </p:sp>
      <p:pic>
        <p:nvPicPr>
          <p:cNvPr id="14" name="Picture Placeholder 10" descr="Floating growth in the dark">
            <a:extLst>
              <a:ext uri="{FF2B5EF4-FFF2-40B4-BE49-F238E27FC236}">
                <a16:creationId xmlns:a16="http://schemas.microsoft.com/office/drawing/2014/main" id="{3E9C18B8-CE49-8DF6-2960-600C28363314}"/>
              </a:ext>
            </a:extLst>
          </p:cNvPr>
          <p:cNvPicPr>
            <a:picLocks noChangeAspect="1"/>
          </p:cNvPicPr>
          <p:nvPr/>
        </p:nvPicPr>
        <p:blipFill>
          <a:blip r:embed="rId3"/>
          <a:srcRect l="21874" r="21874"/>
          <a:stretch>
            <a:fillRect/>
          </a:stretch>
        </p:blipFill>
        <p:spPr>
          <a:xfrm>
            <a:off x="477542" y="277554"/>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pic>
      <p:pic>
        <p:nvPicPr>
          <p:cNvPr id="18" name="Picture Placeholder 14" descr="Flexing disks in the dark">
            <a:extLst>
              <a:ext uri="{FF2B5EF4-FFF2-40B4-BE49-F238E27FC236}">
                <a16:creationId xmlns:a16="http://schemas.microsoft.com/office/drawing/2014/main" id="{7F1E5361-483D-49AD-6A1F-EE9A4DFF4FF9}"/>
              </a:ext>
            </a:extLst>
          </p:cNvPr>
          <p:cNvPicPr>
            <a:picLocks noChangeAspect="1"/>
          </p:cNvPicPr>
          <p:nvPr/>
        </p:nvPicPr>
        <p:blipFill>
          <a:blip r:embed="rId4"/>
          <a:srcRect l="21874" r="21874"/>
          <a:stretch>
            <a:fillRect/>
          </a:stretch>
        </p:blipFill>
        <p:spPr>
          <a:xfrm>
            <a:off x="3820701"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pic>
      <p:pic>
        <p:nvPicPr>
          <p:cNvPr id="20" name="Picture Placeholder 16" descr="Floating growth in the light">
            <a:extLst>
              <a:ext uri="{FF2B5EF4-FFF2-40B4-BE49-F238E27FC236}">
                <a16:creationId xmlns:a16="http://schemas.microsoft.com/office/drawing/2014/main" id="{8F1A9282-BC7A-1077-3799-21C8F6BEEA21}"/>
              </a:ext>
            </a:extLst>
          </p:cNvPr>
          <p:cNvPicPr>
            <a:picLocks noChangeAspect="1"/>
          </p:cNvPicPr>
          <p:nvPr/>
        </p:nvPicPr>
        <p:blipFill>
          <a:blip r:embed="rId5"/>
          <a:srcRect l="21874" r="21874"/>
          <a:stretch>
            <a:fillRect/>
          </a:stretch>
        </p:blipFill>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pic>
    </p:spTree>
    <p:extLst>
      <p:ext uri="{BB962C8B-B14F-4D97-AF65-F5344CB8AC3E}">
        <p14:creationId xmlns:p14="http://schemas.microsoft.com/office/powerpoint/2010/main" val="2195612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BF307-14B9-7A11-14DA-E9C71F32DB4C}"/>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45F0DAEA-374E-BD08-FDAC-A2294EC838DE}"/>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A3534705-1849-2A0F-821C-9FD12796AC67}"/>
              </a:ext>
            </a:extLst>
          </p:cNvPr>
          <p:cNvSpPr>
            <a:spLocks noGrp="1"/>
          </p:cNvSpPr>
          <p:nvPr>
            <p:ph idx="1"/>
          </p:nvPr>
        </p:nvSpPr>
        <p:spPr>
          <a:xfrm>
            <a:off x="6203582" y="1857994"/>
            <a:ext cx="5437551" cy="3971387"/>
          </a:xfrm>
        </p:spPr>
        <p:txBody>
          <a:bodyPr rtlCol="0">
            <a:normAutofit/>
          </a:bodyPr>
          <a:lstStyle/>
          <a:p>
            <a:r>
              <a:rPr lang="en-GB" dirty="0"/>
              <a:t>What are the benefits/concerns of AI/GAI?</a:t>
            </a:r>
          </a:p>
          <a:p>
            <a:endParaRPr lang="en-GB" dirty="0"/>
          </a:p>
          <a:p>
            <a:r>
              <a:rPr lang="en-GB" dirty="0"/>
              <a:t>Benefit:</a:t>
            </a:r>
          </a:p>
          <a:p>
            <a:r>
              <a:rPr lang="en-GB" dirty="0"/>
              <a:t>Reducing stagnation in simpler elements of development.</a:t>
            </a:r>
          </a:p>
          <a:p>
            <a:r>
              <a:rPr lang="en-GB" sz="1200" dirty="0"/>
              <a:t>Gayathri, N. (2025) </a:t>
            </a:r>
            <a:r>
              <a:rPr lang="en-GB" sz="1200" i="1" dirty="0"/>
              <a:t>Generative AI: Disruptive Technologies for Innovative Applications</a:t>
            </a:r>
            <a:r>
              <a:rPr lang="en-GB" sz="1200" dirty="0"/>
              <a:t>.</a:t>
            </a:r>
          </a:p>
          <a:p>
            <a:endParaRPr lang="en-GB" dirty="0"/>
          </a:p>
          <a:p>
            <a:r>
              <a:rPr lang="en-GB" dirty="0"/>
              <a:t>Concern:</a:t>
            </a:r>
          </a:p>
          <a:p>
            <a:r>
              <a:rPr lang="en-GB" dirty="0"/>
              <a:t>The effect on people’s critical thinking.</a:t>
            </a:r>
          </a:p>
          <a:p>
            <a:r>
              <a:rPr lang="en-GB" sz="1200" dirty="0"/>
              <a:t>Sadeghpour, M. (2025) </a:t>
            </a:r>
            <a:r>
              <a:rPr lang="en-GB" sz="1200" i="1" dirty="0"/>
              <a:t>Generative AI in collaborative academic report </a:t>
            </a:r>
            <a:endParaRPr lang="en-GB" sz="1200" dirty="0"/>
          </a:p>
          <a:p>
            <a:endParaRPr lang="en-GB" dirty="0"/>
          </a:p>
          <a:p>
            <a:pPr rtl="0"/>
            <a:endParaRPr lang="en-GB" dirty="0"/>
          </a:p>
        </p:txBody>
      </p:sp>
      <p:sp>
        <p:nvSpPr>
          <p:cNvPr id="32" name="Date Placeholder 31">
            <a:extLst>
              <a:ext uri="{FF2B5EF4-FFF2-40B4-BE49-F238E27FC236}">
                <a16:creationId xmlns:a16="http://schemas.microsoft.com/office/drawing/2014/main" id="{A7B77B27-296E-2F2D-1D3C-DBC287E87DF1}"/>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FD2EF1A0-B7FB-B2CD-1E52-A8EFDA01531C}"/>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0C8A03F6-9E3F-F65A-C712-B80B64BB18B7}"/>
              </a:ext>
            </a:extLst>
          </p:cNvPr>
          <p:cNvSpPr>
            <a:spLocks noGrp="1"/>
          </p:cNvSpPr>
          <p:nvPr>
            <p:ph type="sldNum" sz="quarter" idx="12"/>
          </p:nvPr>
        </p:nvSpPr>
        <p:spPr/>
        <p:txBody>
          <a:bodyPr rtlCol="0"/>
          <a:lstStyle/>
          <a:p>
            <a:pPr rtl="0"/>
            <a:fld id="{5EA792F7-1D9E-4C7E-A103-E8EDFDC2691E}" type="slidenum">
              <a:rPr lang="en-GB" smtClean="0"/>
              <a:t>8</a:t>
            </a:fld>
            <a:endParaRPr lang="en-GB"/>
          </a:p>
        </p:txBody>
      </p:sp>
      <p:sp>
        <p:nvSpPr>
          <p:cNvPr id="3" name="Picture Placeholder 2">
            <a:extLst>
              <a:ext uri="{FF2B5EF4-FFF2-40B4-BE49-F238E27FC236}">
                <a16:creationId xmlns:a16="http://schemas.microsoft.com/office/drawing/2014/main" id="{7D32BBE4-63BF-DCD8-ED51-9C0F32AB3BC2}"/>
              </a:ext>
            </a:extLst>
          </p:cNvPr>
          <p:cNvSpPr>
            <a:spLocks noGrp="1"/>
          </p:cNvSpPr>
          <p:nvPr>
            <p:ph type="pic" sz="quarter" idx="15"/>
          </p:nvPr>
        </p:nvSpPr>
        <p:spPr/>
        <p:txBody>
          <a:bodyPr/>
          <a:lstStyle/>
          <a:p>
            <a:endParaRPr lang="en-GB"/>
          </a:p>
        </p:txBody>
      </p:sp>
      <p:sp>
        <p:nvSpPr>
          <p:cNvPr id="5" name="Picture Placeholder 4">
            <a:extLst>
              <a:ext uri="{FF2B5EF4-FFF2-40B4-BE49-F238E27FC236}">
                <a16:creationId xmlns:a16="http://schemas.microsoft.com/office/drawing/2014/main" id="{B34CA5B8-221E-B9E7-030D-EBE55B884441}"/>
              </a:ext>
            </a:extLst>
          </p:cNvPr>
          <p:cNvSpPr>
            <a:spLocks noGrp="1"/>
          </p:cNvSpPr>
          <p:nvPr>
            <p:ph type="pic" sz="quarter" idx="14"/>
          </p:nvPr>
        </p:nvSpPr>
        <p:spPr/>
        <p:txBody>
          <a:bodyPr/>
          <a:lstStyle/>
          <a:p>
            <a:endParaRPr lang="en-GB"/>
          </a:p>
        </p:txBody>
      </p:sp>
      <p:sp>
        <p:nvSpPr>
          <p:cNvPr id="9" name="Picture Placeholder 8">
            <a:extLst>
              <a:ext uri="{FF2B5EF4-FFF2-40B4-BE49-F238E27FC236}">
                <a16:creationId xmlns:a16="http://schemas.microsoft.com/office/drawing/2014/main" id="{00646913-10A0-806A-64DE-113201EEFD9A}"/>
              </a:ext>
            </a:extLst>
          </p:cNvPr>
          <p:cNvSpPr>
            <a:spLocks noGrp="1"/>
          </p:cNvSpPr>
          <p:nvPr>
            <p:ph type="pic" sz="quarter" idx="13"/>
          </p:nvPr>
        </p:nvSpPr>
        <p:spPr/>
        <p:txBody>
          <a:bodyPr/>
          <a:lstStyle/>
          <a:p>
            <a:endParaRPr lang="en-GB"/>
          </a:p>
        </p:txBody>
      </p:sp>
      <p:pic>
        <p:nvPicPr>
          <p:cNvPr id="14" name="Picture Placeholder 10" descr="Floating growth in the dark">
            <a:extLst>
              <a:ext uri="{FF2B5EF4-FFF2-40B4-BE49-F238E27FC236}">
                <a16:creationId xmlns:a16="http://schemas.microsoft.com/office/drawing/2014/main" id="{4230EBA8-3158-C491-81BC-B4E4845D3D2E}"/>
              </a:ext>
            </a:extLst>
          </p:cNvPr>
          <p:cNvPicPr>
            <a:picLocks noChangeAspect="1"/>
          </p:cNvPicPr>
          <p:nvPr/>
        </p:nvPicPr>
        <p:blipFill>
          <a:blip r:embed="rId3"/>
          <a:srcRect l="21874" r="21874"/>
          <a:stretch>
            <a:fillRect/>
          </a:stretch>
        </p:blipFill>
        <p:spPr>
          <a:xfrm>
            <a:off x="479290"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pic>
      <p:pic>
        <p:nvPicPr>
          <p:cNvPr id="18" name="Picture Placeholder 14" descr="Flexing disks in the dark">
            <a:extLst>
              <a:ext uri="{FF2B5EF4-FFF2-40B4-BE49-F238E27FC236}">
                <a16:creationId xmlns:a16="http://schemas.microsoft.com/office/drawing/2014/main" id="{F2007020-ACA1-635C-5F4A-E4B842E1425B}"/>
              </a:ext>
            </a:extLst>
          </p:cNvPr>
          <p:cNvPicPr>
            <a:picLocks noChangeAspect="1"/>
          </p:cNvPicPr>
          <p:nvPr/>
        </p:nvPicPr>
        <p:blipFill>
          <a:blip r:embed="rId4"/>
          <a:srcRect l="21874" r="21874"/>
          <a:stretch>
            <a:fillRect/>
          </a:stretch>
        </p:blipFill>
        <p:spPr>
          <a:xfrm>
            <a:off x="3820700"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pic>
      <p:pic>
        <p:nvPicPr>
          <p:cNvPr id="20" name="Picture Placeholder 16" descr="Floating growth in the light">
            <a:extLst>
              <a:ext uri="{FF2B5EF4-FFF2-40B4-BE49-F238E27FC236}">
                <a16:creationId xmlns:a16="http://schemas.microsoft.com/office/drawing/2014/main" id="{A6F2E480-2B12-74FA-502D-5EB4CAF4C4F2}"/>
              </a:ext>
            </a:extLst>
          </p:cNvPr>
          <p:cNvPicPr>
            <a:picLocks noChangeAspect="1"/>
          </p:cNvPicPr>
          <p:nvPr/>
        </p:nvPicPr>
        <p:blipFill>
          <a:blip r:embed="rId5"/>
          <a:srcRect l="21874" r="21874"/>
          <a:stretch>
            <a:fillRect/>
          </a:stretch>
        </p:blipFill>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pic>
    </p:spTree>
    <p:extLst>
      <p:ext uri="{BB962C8B-B14F-4D97-AF65-F5344CB8AC3E}">
        <p14:creationId xmlns:p14="http://schemas.microsoft.com/office/powerpoint/2010/main" val="136146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6C5D8E-E337-C4A2-CA6F-D9C3A088E974}"/>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8835B4B-B4D3-716C-7DEA-F4BBA025F944}"/>
              </a:ext>
            </a:extLst>
          </p:cNvPr>
          <p:cNvSpPr>
            <a:spLocks noGrp="1"/>
          </p:cNvSpPr>
          <p:nvPr>
            <p:ph type="title"/>
          </p:nvPr>
        </p:nvSpPr>
        <p:spPr>
          <a:xfrm>
            <a:off x="838201" y="732391"/>
            <a:ext cx="5257799" cy="1314996"/>
          </a:xfrm>
        </p:spPr>
        <p:txBody>
          <a:bodyPr vert="horz" lIns="91440" tIns="45720" rIns="91440" bIns="45720" rtlCol="0" anchor="b">
            <a:normAutofit/>
          </a:bodyPr>
          <a:lstStyle/>
          <a:p>
            <a:pPr rtl="0"/>
            <a:r>
              <a:rPr lang="en-GB"/>
              <a:t>Research Methodology</a:t>
            </a:r>
          </a:p>
        </p:txBody>
      </p:sp>
      <p:sp>
        <p:nvSpPr>
          <p:cNvPr id="10" name="Content Placeholder 9">
            <a:extLst>
              <a:ext uri="{FF2B5EF4-FFF2-40B4-BE49-F238E27FC236}">
                <a16:creationId xmlns:a16="http://schemas.microsoft.com/office/drawing/2014/main" id="{C76A30B5-F49A-B327-6F41-E7483AE2BF15}"/>
              </a:ext>
            </a:extLst>
          </p:cNvPr>
          <p:cNvSpPr>
            <a:spLocks noGrp="1"/>
          </p:cNvSpPr>
          <p:nvPr>
            <p:ph idx="1"/>
          </p:nvPr>
        </p:nvSpPr>
        <p:spPr>
          <a:xfrm>
            <a:off x="838201" y="2167932"/>
            <a:ext cx="5257799" cy="3882959"/>
          </a:xfrm>
        </p:spPr>
        <p:txBody>
          <a:bodyPr vert="horz" lIns="91440" tIns="45720" rIns="91440" bIns="45720" rtlCol="0" anchor="t">
            <a:normAutofit/>
          </a:bodyPr>
          <a:lstStyle/>
          <a:p>
            <a:pPr rtl="0"/>
            <a:r>
              <a:rPr lang="en-GB" dirty="0"/>
              <a:t>State which methodology you plan to use and why.</a:t>
            </a:r>
          </a:p>
          <a:p>
            <a:pPr rtl="0"/>
            <a:r>
              <a:rPr lang="en-GB" dirty="0">
                <a:ea typeface="Source Sans Pro"/>
              </a:rPr>
              <a:t>I will be using the design science methodology.</a:t>
            </a:r>
          </a:p>
          <a:p>
            <a:pPr rtl="0"/>
            <a:endParaRPr lang="en-GB" dirty="0">
              <a:ea typeface="Source Sans Pro"/>
            </a:endParaRPr>
          </a:p>
          <a:p>
            <a:pPr algn="ctr" rtl="0"/>
            <a:r>
              <a:rPr lang="en-GB" dirty="0">
                <a:ea typeface="Source Sans Pro"/>
              </a:rPr>
              <a:t>Research -&gt; Artefact -&gt; Testing</a:t>
            </a:r>
          </a:p>
          <a:p>
            <a:pPr rtl="0"/>
            <a:endParaRPr lang="en-GB" dirty="0">
              <a:ea typeface="Source Sans Pro"/>
            </a:endParaRPr>
          </a:p>
          <a:p>
            <a:pPr rtl="0"/>
            <a:r>
              <a:rPr lang="en-GB" dirty="0">
                <a:ea typeface="Source Sans Pro"/>
              </a:rPr>
              <a:t>What will my artefact be?</a:t>
            </a:r>
          </a:p>
          <a:p>
            <a:pPr rtl="0"/>
            <a:endParaRPr lang="en-GB" dirty="0">
              <a:ea typeface="Source Sans Pro"/>
            </a:endParaRPr>
          </a:p>
          <a:p>
            <a:pPr rtl="0"/>
            <a:r>
              <a:rPr lang="en-GB" dirty="0">
                <a:ea typeface="Source Sans Pro"/>
              </a:rPr>
              <a:t>What tests will be carried out using this artefact?</a:t>
            </a:r>
          </a:p>
          <a:p>
            <a:pPr rtl="0"/>
            <a:endParaRPr lang="en-GB" dirty="0"/>
          </a:p>
        </p:txBody>
      </p:sp>
      <p:sp>
        <p:nvSpPr>
          <p:cNvPr id="17" name="Date Placeholder 16">
            <a:extLst>
              <a:ext uri="{FF2B5EF4-FFF2-40B4-BE49-F238E27FC236}">
                <a16:creationId xmlns:a16="http://schemas.microsoft.com/office/drawing/2014/main" id="{36643E83-9873-064E-EB10-D554BBA65B6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r>
              <a:rPr lang="en-GB"/>
              <a:t>MID-Point Review viva</a:t>
            </a:r>
          </a:p>
        </p:txBody>
      </p:sp>
      <p:sp>
        <p:nvSpPr>
          <p:cNvPr id="11" name="Footer Placeholder 10">
            <a:extLst>
              <a:ext uri="{FF2B5EF4-FFF2-40B4-BE49-F238E27FC236}">
                <a16:creationId xmlns:a16="http://schemas.microsoft.com/office/drawing/2014/main" id="{B9E7FA96-0E81-8BD5-6645-CDACC87CFEE0}"/>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EB3F3389-3EF3-32A8-2783-D7738CE228D6}"/>
              </a:ext>
            </a:extLst>
          </p:cNvPr>
          <p:cNvSpPr>
            <a:spLocks noGrp="1"/>
          </p:cNvSpPr>
          <p:nvPr>
            <p:ph type="sldNum" sz="quarter" idx="12"/>
          </p:nvPr>
        </p:nvSpPr>
        <p:spPr/>
        <p:txBody>
          <a:bodyPr rtlCol="0"/>
          <a:lstStyle/>
          <a:p>
            <a:pPr rtl="0"/>
            <a:fld id="{5EA792F7-1D9E-4C7E-A103-E8EDFDC2691E}" type="slidenum">
              <a:rPr lang="en-GB" smtClean="0"/>
              <a:pPr rtl="0"/>
              <a:t>9</a:t>
            </a:fld>
            <a:endParaRPr lang="en-GB">
              <a:solidFill>
                <a:schemeClr val="tx1"/>
              </a:solidFill>
            </a:endParaRPr>
          </a:p>
        </p:txBody>
      </p:sp>
      <p:pic>
        <p:nvPicPr>
          <p:cNvPr id="7" name="Picture Placeholder 6" descr="Layered sheets in the dark">
            <a:extLst>
              <a:ext uri="{FF2B5EF4-FFF2-40B4-BE49-F238E27FC236}">
                <a16:creationId xmlns:a16="http://schemas.microsoft.com/office/drawing/2014/main" id="{D62932CE-E439-27F0-2E9E-9B7C18822BF5}"/>
              </a:ext>
            </a:extLst>
          </p:cNvPr>
          <p:cNvPicPr>
            <a:picLocks noGrp="1" noChangeAspect="1"/>
          </p:cNvPicPr>
          <p:nvPr>
            <p:ph type="pic" sz="quarter" idx="13"/>
          </p:nvPr>
        </p:nvPicPr>
        <p:blipFill>
          <a:blip r:embed="rId3"/>
          <a:srcRect l="26406" r="26406"/>
          <a:stretch>
            <a:fillRect/>
          </a:stretch>
        </p:blipFill>
        <p:spPr>
          <a:xfrm>
            <a:off x="6924675" y="731838"/>
            <a:ext cx="4462463" cy="5319712"/>
          </a:xfrm>
        </p:spPr>
      </p:pic>
    </p:spTree>
    <p:extLst>
      <p:ext uri="{BB962C8B-B14F-4D97-AF65-F5344CB8AC3E}">
        <p14:creationId xmlns:p14="http://schemas.microsoft.com/office/powerpoint/2010/main" val="3254426011"/>
      </p:ext>
    </p:extLst>
  </p:cSld>
  <p:clrMapOvr>
    <a:masterClrMapping/>
  </p:clrMapOvr>
</p:sld>
</file>

<file path=ppt/theme/theme1.xml><?xml version="1.0" encoding="utf-8"?>
<a:theme xmlns:a="http://schemas.openxmlformats.org/drawingml/2006/main" name="FunkyShapesDarkVTI">
  <a:themeElements>
    <a:clrScheme name="Custom 4">
      <a:dk1>
        <a:srgbClr val="FFFFFF"/>
      </a:dk1>
      <a:lt1>
        <a:srgbClr val="000000"/>
      </a:lt1>
      <a:dk2>
        <a:srgbClr val="F3FFF8"/>
      </a:dk2>
      <a:lt2>
        <a:srgbClr val="2D2D2D"/>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5145.tgt.Office_50301464_TF11828066_Win32_OJ112196096" id="{7E9139F0-DE1E-4AC5-9294-DFE231BD9479}" vid="{F97977A0-BDD6-4BC0-AB32-BB660BB85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45c0638f-8904-45ab-b124-b1f7ff451179">
      <Terms xmlns="http://schemas.microsoft.com/office/infopath/2007/PartnerControls"/>
    </lcf76f155ced4ddcb4097134ff3c332f>
    <TaxCatchAll xmlns="ac1d6235-51e3-4a29-8ef4-963eeebbd849" xsi:nil="true"/>
    <Topics xmlns="45c0638f-8904-45ab-b124-b1f7ff451179" xsi:nil="true"/>
    <Details xmlns="45c0638f-8904-45ab-b124-b1f7ff451179"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3BF76585360BE4BB8D976A1E44FFC30" ma:contentTypeVersion="18" ma:contentTypeDescription="Create a new document." ma:contentTypeScope="" ma:versionID="544b3473d9c878c0e97175f9ee37c613">
  <xsd:schema xmlns:xsd="http://www.w3.org/2001/XMLSchema" xmlns:xs="http://www.w3.org/2001/XMLSchema" xmlns:p="http://schemas.microsoft.com/office/2006/metadata/properties" xmlns:ns2="45c0638f-8904-45ab-b124-b1f7ff451179" xmlns:ns3="ac1d6235-51e3-4a29-8ef4-963eeebbd849" targetNamespace="http://schemas.microsoft.com/office/2006/metadata/properties" ma:root="true" ma:fieldsID="affb4c5ba2ea2b21189a163d92f7b38f" ns2:_="" ns3:_="">
    <xsd:import namespace="45c0638f-8904-45ab-b124-b1f7ff451179"/>
    <xsd:import namespace="ac1d6235-51e3-4a29-8ef4-963eeebbd84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element ref="ns2:Topics" minOccurs="0"/>
                <xsd:element ref="ns2:MediaServiceLocation" minOccurs="0"/>
                <xsd:element ref="ns2:MediaServiceSearchProperties" minOccurs="0"/>
                <xsd:element ref="ns2:MediaServiceBillingMetadata" minOccurs="0"/>
                <xsd:element ref="ns2: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c0638f-8904-45ab-b124-b1f7ff45117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9151cd1a-81c0-4f7e-8bca-7c9d41dcf3fb"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Topics" ma:index="21" nillable="true" ma:displayName="Topics" ma:format="Dropdown" ma:internalName="Topics">
      <xsd:simpleType>
        <xsd:restriction base="dms:Text">
          <xsd:maxLength value="255"/>
        </xsd:restriction>
      </xsd:simpleType>
    </xsd:element>
    <xsd:element name="MediaServiceLocation" ma:index="22" nillable="true" ma:displayName="Location" ma:indexed="true" ma:internalName="MediaServiceLocation"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BillingMetadata" ma:index="24" nillable="true" ma:displayName="MediaServiceBillingMetadata" ma:hidden="true" ma:internalName="MediaServiceBillingMetadata" ma:readOnly="true">
      <xsd:simpleType>
        <xsd:restriction base="dms:Note"/>
      </xsd:simpleType>
    </xsd:element>
    <xsd:element name="Details" ma:index="25" nillable="true" ma:displayName="Details" ma:format="Dropdown" ma:internalName="Details">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c1d6235-51e3-4a29-8ef4-963eeebbd849"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3edadf58-48e6-41c9-9b5a-4b8859450888}" ma:internalName="TaxCatchAll" ma:showField="CatchAllData" ma:web="ac1d6235-51e3-4a29-8ef4-963eeebbd849">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2779174-7527-490F-870B-C81F06E4E9E2}">
  <ds:schemaRefs>
    <ds:schemaRef ds:uri="16c05727-aa75-4e4a-9b5f-8a80a1165891"/>
    <ds:schemaRef ds:uri="230e9df3-be65-4c73-a93b-d1236ebd677e"/>
    <ds:schemaRef ds:uri="45c0638f-8904-45ab-b124-b1f7ff451179"/>
    <ds:schemaRef ds:uri="71af3243-3dd4-4a8d-8c0d-dd76da1f02a5"/>
    <ds:schemaRef ds:uri="ac1d6235-51e3-4a29-8ef4-963eeebbd84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22618F7-18BF-4051-9DE5-A9D1FF4469C7}">
  <ds:schemaRefs>
    <ds:schemaRef ds:uri="http://schemas.microsoft.com/sharepoint/v3/contenttype/forms"/>
  </ds:schemaRefs>
</ds:datastoreItem>
</file>

<file path=customXml/itemProps3.xml><?xml version="1.0" encoding="utf-8"?>
<ds:datastoreItem xmlns:ds="http://schemas.openxmlformats.org/officeDocument/2006/customXml" ds:itemID="{1E9563E3-100B-43D4-8406-EDD0CF632A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c0638f-8904-45ab-b124-b1f7ff451179"/>
    <ds:schemaRef ds:uri="ac1d6235-51e3-4a29-8ef4-963eeebbd84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Funky shapes dark design</Template>
  <TotalTime>131</TotalTime>
  <Words>886</Words>
  <Application>Microsoft Office PowerPoint</Application>
  <PresentationFormat>Widescreen</PresentationFormat>
  <Paragraphs>174</Paragraphs>
  <Slides>12</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Source Sans Pro</vt:lpstr>
      <vt:lpstr>Wingdings</vt:lpstr>
      <vt:lpstr>FunkyShapesDarkVTI</vt:lpstr>
      <vt:lpstr>The use of generative artificial intelligence in games development</vt:lpstr>
      <vt:lpstr>Agenda</vt:lpstr>
      <vt:lpstr>Introduction</vt:lpstr>
      <vt:lpstr>Aim &amp; Objectives</vt:lpstr>
      <vt:lpstr>Literature Review</vt:lpstr>
      <vt:lpstr>Literature Review</vt:lpstr>
      <vt:lpstr>Literature Review</vt:lpstr>
      <vt:lpstr>Literature Review</vt:lpstr>
      <vt:lpstr>Research Methodology</vt:lpstr>
      <vt:lpstr>Future Developments</vt:lpstr>
      <vt:lpstr>Timeline Overview</vt:lpstr>
      <vt:lpstr>THANK YOU// 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Shaun REEVES</dc:creator>
  <cp:lastModifiedBy>Ethan Taylor</cp:lastModifiedBy>
  <cp:revision>30</cp:revision>
  <dcterms:created xsi:type="dcterms:W3CDTF">2024-11-05T16:42:14Z</dcterms:created>
  <dcterms:modified xsi:type="dcterms:W3CDTF">2025-11-29T16:14:17Z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0x010100F3BF76585360BE4BB8D976A1E44FFC30</vt:lpwstr>
  </property>
  <property fmtid="{D5CDD505-2E9C-101B-9397-08002B2CF9AE}" pid="3" name="MediaServiceImageTags">
    <vt:lpwstr/>
  </property>
</Properties>
</file>

<file path=docProps/thumbnail.jpeg>
</file>